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Azagra" userId="3f8150c5dd781291" providerId="LiveId" clId="{A3BBB6C6-00B4-479E-8BDB-B33CEC033534}"/>
    <pc:docChg chg="undo custSel addSld delSld modSld">
      <pc:chgData name="Carlos Azagra" userId="3f8150c5dd781291" providerId="LiveId" clId="{A3BBB6C6-00B4-479E-8BDB-B33CEC033534}" dt="2021-02-27T11:08:57.961" v="1256" actId="12789"/>
      <pc:docMkLst>
        <pc:docMk/>
      </pc:docMkLst>
      <pc:sldChg chg="modSp mod">
        <pc:chgData name="Carlos Azagra" userId="3f8150c5dd781291" providerId="LiveId" clId="{A3BBB6C6-00B4-479E-8BDB-B33CEC033534}" dt="2021-02-27T10:17:38.775" v="87" actId="20577"/>
        <pc:sldMkLst>
          <pc:docMk/>
          <pc:sldMk cId="651904449" sldId="256"/>
        </pc:sldMkLst>
        <pc:spChg chg="mod">
          <ac:chgData name="Carlos Azagra" userId="3f8150c5dd781291" providerId="LiveId" clId="{A3BBB6C6-00B4-479E-8BDB-B33CEC033534}" dt="2021-02-27T10:17:38.775" v="87" actId="20577"/>
          <ac:spMkLst>
            <pc:docMk/>
            <pc:sldMk cId="651904449" sldId="256"/>
            <ac:spMk id="3" creationId="{62FC2E10-A3FE-4667-AFC8-36B1508F0765}"/>
          </ac:spMkLst>
        </pc:spChg>
      </pc:sldChg>
      <pc:sldChg chg="addSp delSp modSp mod">
        <pc:chgData name="Carlos Azagra" userId="3f8150c5dd781291" providerId="LiveId" clId="{A3BBB6C6-00B4-479E-8BDB-B33CEC033534}" dt="2021-02-27T10:39:04.458" v="955" actId="14100"/>
        <pc:sldMkLst>
          <pc:docMk/>
          <pc:sldMk cId="1058802025" sldId="257"/>
        </pc:sldMkLst>
        <pc:spChg chg="mod">
          <ac:chgData name="Carlos Azagra" userId="3f8150c5dd781291" providerId="LiveId" clId="{A3BBB6C6-00B4-479E-8BDB-B33CEC033534}" dt="2021-02-27T10:39:04.458" v="955" actId="14100"/>
          <ac:spMkLst>
            <pc:docMk/>
            <pc:sldMk cId="1058802025" sldId="257"/>
            <ac:spMk id="2" creationId="{BFC4D3BB-BB32-4F54-8DED-95B58F2B57C5}"/>
          </ac:spMkLst>
        </pc:spChg>
        <pc:picChg chg="del">
          <ac:chgData name="Carlos Azagra" userId="3f8150c5dd781291" providerId="LiveId" clId="{A3BBB6C6-00B4-479E-8BDB-B33CEC033534}" dt="2021-02-27T10:08:39.252" v="2" actId="478"/>
          <ac:picMkLst>
            <pc:docMk/>
            <pc:sldMk cId="1058802025" sldId="257"/>
            <ac:picMk id="5" creationId="{DF31E97B-8687-49F2-9063-A8B9029E06C1}"/>
          </ac:picMkLst>
        </pc:picChg>
        <pc:picChg chg="add del mod ord">
          <ac:chgData name="Carlos Azagra" userId="3f8150c5dd781291" providerId="LiveId" clId="{A3BBB6C6-00B4-479E-8BDB-B33CEC033534}" dt="2021-02-27T10:24:45.458" v="394" actId="478"/>
          <ac:picMkLst>
            <pc:docMk/>
            <pc:sldMk cId="1058802025" sldId="257"/>
            <ac:picMk id="6" creationId="{B20A9E67-BD3B-4117-AA70-8AF3744E5DC3}"/>
          </ac:picMkLst>
        </pc:picChg>
        <pc:picChg chg="add mod">
          <ac:chgData name="Carlos Azagra" userId="3f8150c5dd781291" providerId="LiveId" clId="{A3BBB6C6-00B4-479E-8BDB-B33CEC033534}" dt="2021-02-27T10:24:43.165" v="393" actId="553"/>
          <ac:picMkLst>
            <pc:docMk/>
            <pc:sldMk cId="1058802025" sldId="257"/>
            <ac:picMk id="8" creationId="{D75E6F0E-C969-46D1-A5B2-C8FF977406D9}"/>
          </ac:picMkLst>
        </pc:picChg>
      </pc:sldChg>
      <pc:sldChg chg="addSp delSp modSp mod">
        <pc:chgData name="Carlos Azagra" userId="3f8150c5dd781291" providerId="LiveId" clId="{A3BBB6C6-00B4-479E-8BDB-B33CEC033534}" dt="2021-02-27T10:39:12.582" v="956" actId="14100"/>
        <pc:sldMkLst>
          <pc:docMk/>
          <pc:sldMk cId="2044424600" sldId="258"/>
        </pc:sldMkLst>
        <pc:spChg chg="mod">
          <ac:chgData name="Carlos Azagra" userId="3f8150c5dd781291" providerId="LiveId" clId="{A3BBB6C6-00B4-479E-8BDB-B33CEC033534}" dt="2021-02-27T10:39:12.582" v="956" actId="14100"/>
          <ac:spMkLst>
            <pc:docMk/>
            <pc:sldMk cId="2044424600" sldId="258"/>
            <ac:spMk id="2" creationId="{BFC4D3BB-BB32-4F54-8DED-95B58F2B57C5}"/>
          </ac:spMkLst>
        </pc:spChg>
        <pc:picChg chg="add mod">
          <ac:chgData name="Carlos Azagra" userId="3f8150c5dd781291" providerId="LiveId" clId="{A3BBB6C6-00B4-479E-8BDB-B33CEC033534}" dt="2021-02-27T10:16:19.181" v="34" actId="12789"/>
          <ac:picMkLst>
            <pc:docMk/>
            <pc:sldMk cId="2044424600" sldId="258"/>
            <ac:picMk id="5" creationId="{02B54F58-E518-44F8-B1E2-20BDEDB0F314}"/>
          </ac:picMkLst>
        </pc:picChg>
        <pc:picChg chg="del">
          <ac:chgData name="Carlos Azagra" userId="3f8150c5dd781291" providerId="LiveId" clId="{A3BBB6C6-00B4-479E-8BDB-B33CEC033534}" dt="2021-02-27T10:08:42.160" v="3" actId="478"/>
          <ac:picMkLst>
            <pc:docMk/>
            <pc:sldMk cId="2044424600" sldId="258"/>
            <ac:picMk id="6" creationId="{4DEDC49C-C49E-489B-A1DC-64D1B2367AF3}"/>
          </ac:picMkLst>
        </pc:picChg>
        <pc:picChg chg="add del mod">
          <ac:chgData name="Carlos Azagra" userId="3f8150c5dd781291" providerId="LiveId" clId="{A3BBB6C6-00B4-479E-8BDB-B33CEC033534}" dt="2021-02-27T10:13:51.391" v="17" actId="478"/>
          <ac:picMkLst>
            <pc:docMk/>
            <pc:sldMk cId="2044424600" sldId="258"/>
            <ac:picMk id="7" creationId="{C467744B-0FBD-4525-BCA3-EE06F25630C9}"/>
          </ac:picMkLst>
        </pc:picChg>
      </pc:sldChg>
      <pc:sldChg chg="addSp delSp modSp mod">
        <pc:chgData name="Carlos Azagra" userId="3f8150c5dd781291" providerId="LiveId" clId="{A3BBB6C6-00B4-479E-8BDB-B33CEC033534}" dt="2021-02-27T10:45:28.242" v="1126" actId="207"/>
        <pc:sldMkLst>
          <pc:docMk/>
          <pc:sldMk cId="2852418323" sldId="260"/>
        </pc:sldMkLst>
        <pc:spChg chg="mod">
          <ac:chgData name="Carlos Azagra" userId="3f8150c5dd781291" providerId="LiveId" clId="{A3BBB6C6-00B4-479E-8BDB-B33CEC033534}" dt="2021-02-27T10:45:28.242" v="1126" actId="207"/>
          <ac:spMkLst>
            <pc:docMk/>
            <pc:sldMk cId="2852418323" sldId="260"/>
            <ac:spMk id="3" creationId="{32BC4603-DE2C-4828-9CC6-C215B82A011B}"/>
          </ac:spMkLst>
        </pc:spChg>
        <pc:picChg chg="add mod">
          <ac:chgData name="Carlos Azagra" userId="3f8150c5dd781291" providerId="LiveId" clId="{A3BBB6C6-00B4-479E-8BDB-B33CEC033534}" dt="2021-02-27T10:16:10.864" v="32" actId="12789"/>
          <ac:picMkLst>
            <pc:docMk/>
            <pc:sldMk cId="2852418323" sldId="260"/>
            <ac:picMk id="4" creationId="{02FC67F9-E1C2-4449-A3D7-E1E1E354D001}"/>
          </ac:picMkLst>
        </pc:picChg>
        <pc:picChg chg="del">
          <ac:chgData name="Carlos Azagra" userId="3f8150c5dd781291" providerId="LiveId" clId="{A3BBB6C6-00B4-479E-8BDB-B33CEC033534}" dt="2021-02-27T10:08:44.716" v="5" actId="478"/>
          <ac:picMkLst>
            <pc:docMk/>
            <pc:sldMk cId="2852418323" sldId="260"/>
            <ac:picMk id="6" creationId="{A1DEB114-F499-47F7-9E1B-6F9794551914}"/>
          </ac:picMkLst>
        </pc:picChg>
        <pc:picChg chg="add del mod">
          <ac:chgData name="Carlos Azagra" userId="3f8150c5dd781291" providerId="LiveId" clId="{A3BBB6C6-00B4-479E-8BDB-B33CEC033534}" dt="2021-02-27T10:14:39.497" v="23" actId="478"/>
          <ac:picMkLst>
            <pc:docMk/>
            <pc:sldMk cId="2852418323" sldId="260"/>
            <ac:picMk id="7" creationId="{FF021E3C-606C-4066-BA56-C7F135908972}"/>
          </ac:picMkLst>
        </pc:picChg>
      </pc:sldChg>
      <pc:sldChg chg="addSp delSp modSp mod">
        <pc:chgData name="Carlos Azagra" userId="3f8150c5dd781291" providerId="LiveId" clId="{A3BBB6C6-00B4-479E-8BDB-B33CEC033534}" dt="2021-02-27T10:58:29.470" v="1201" actId="6549"/>
        <pc:sldMkLst>
          <pc:docMk/>
          <pc:sldMk cId="675469116" sldId="261"/>
        </pc:sldMkLst>
        <pc:spChg chg="mod">
          <ac:chgData name="Carlos Azagra" userId="3f8150c5dd781291" providerId="LiveId" clId="{A3BBB6C6-00B4-479E-8BDB-B33CEC033534}" dt="2021-02-27T10:58:29.470" v="1201" actId="6549"/>
          <ac:spMkLst>
            <pc:docMk/>
            <pc:sldMk cId="675469116" sldId="261"/>
            <ac:spMk id="2" creationId="{BFC4D3BB-BB32-4F54-8DED-95B58F2B57C5}"/>
          </ac:spMkLst>
        </pc:spChg>
        <pc:spChg chg="mod">
          <ac:chgData name="Carlos Azagra" userId="3f8150c5dd781291" providerId="LiveId" clId="{A3BBB6C6-00B4-479E-8BDB-B33CEC033534}" dt="2021-02-27T10:45:21.263" v="1125" actId="207"/>
          <ac:spMkLst>
            <pc:docMk/>
            <pc:sldMk cId="675469116" sldId="261"/>
            <ac:spMk id="3" creationId="{32BC4603-DE2C-4828-9CC6-C215B82A011B}"/>
          </ac:spMkLst>
        </pc:spChg>
        <pc:picChg chg="add mod">
          <ac:chgData name="Carlos Azagra" userId="3f8150c5dd781291" providerId="LiveId" clId="{A3BBB6C6-00B4-479E-8BDB-B33CEC033534}" dt="2021-02-27T10:18:41.322" v="92" actId="553"/>
          <ac:picMkLst>
            <pc:docMk/>
            <pc:sldMk cId="675469116" sldId="261"/>
            <ac:picMk id="5" creationId="{457AF08E-619C-4C97-B54A-94FAB6327403}"/>
          </ac:picMkLst>
        </pc:picChg>
        <pc:picChg chg="del">
          <ac:chgData name="Carlos Azagra" userId="3f8150c5dd781291" providerId="LiveId" clId="{A3BBB6C6-00B4-479E-8BDB-B33CEC033534}" dt="2021-02-27T10:08:43.195" v="4" actId="478"/>
          <ac:picMkLst>
            <pc:docMk/>
            <pc:sldMk cId="675469116" sldId="261"/>
            <ac:picMk id="6" creationId="{35269F4C-EC02-491A-9F71-3A959936502A}"/>
          </ac:picMkLst>
        </pc:picChg>
        <pc:picChg chg="add del mod">
          <ac:chgData name="Carlos Azagra" userId="3f8150c5dd781291" providerId="LiveId" clId="{A3BBB6C6-00B4-479E-8BDB-B33CEC033534}" dt="2021-02-27T10:18:43.774" v="93" actId="478"/>
          <ac:picMkLst>
            <pc:docMk/>
            <pc:sldMk cId="675469116" sldId="261"/>
            <ac:picMk id="7" creationId="{83BF887C-BC89-49CF-8369-20FFB20CE084}"/>
          </ac:picMkLst>
        </pc:picChg>
      </pc:sldChg>
      <pc:sldChg chg="addSp delSp modSp mod">
        <pc:chgData name="Carlos Azagra" userId="3f8150c5dd781291" providerId="LiveId" clId="{A3BBB6C6-00B4-479E-8BDB-B33CEC033534}" dt="2021-02-27T10:15:55.603" v="30" actId="478"/>
        <pc:sldMkLst>
          <pc:docMk/>
          <pc:sldMk cId="4099139800" sldId="262"/>
        </pc:sldMkLst>
        <pc:picChg chg="del">
          <ac:chgData name="Carlos Azagra" userId="3f8150c5dd781291" providerId="LiveId" clId="{A3BBB6C6-00B4-479E-8BDB-B33CEC033534}" dt="2021-02-27T10:08:45.919" v="6" actId="478"/>
          <ac:picMkLst>
            <pc:docMk/>
            <pc:sldMk cId="4099139800" sldId="262"/>
            <ac:picMk id="4" creationId="{0E213EBB-285E-4319-95B0-97C1DD4A31D0}"/>
          </ac:picMkLst>
        </pc:picChg>
        <pc:picChg chg="add mod">
          <ac:chgData name="Carlos Azagra" userId="3f8150c5dd781291" providerId="LiveId" clId="{A3BBB6C6-00B4-479E-8BDB-B33CEC033534}" dt="2021-02-27T10:15:52.940" v="29" actId="553"/>
          <ac:picMkLst>
            <pc:docMk/>
            <pc:sldMk cId="4099139800" sldId="262"/>
            <ac:picMk id="5" creationId="{CB564B24-4027-4E09-B1FA-004A1302A179}"/>
          </ac:picMkLst>
        </pc:picChg>
        <pc:picChg chg="add del mod">
          <ac:chgData name="Carlos Azagra" userId="3f8150c5dd781291" providerId="LiveId" clId="{A3BBB6C6-00B4-479E-8BDB-B33CEC033534}" dt="2021-02-27T10:15:55.603" v="30" actId="478"/>
          <ac:picMkLst>
            <pc:docMk/>
            <pc:sldMk cId="4099139800" sldId="262"/>
            <ac:picMk id="6" creationId="{5BE5BCA2-5246-47FE-8950-66D936EA21DB}"/>
          </ac:picMkLst>
        </pc:picChg>
      </pc:sldChg>
      <pc:sldChg chg="delSp modSp del mod">
        <pc:chgData name="Carlos Azagra" userId="3f8150c5dd781291" providerId="LiveId" clId="{A3BBB6C6-00B4-479E-8BDB-B33CEC033534}" dt="2021-02-27T10:23:29.546" v="388" actId="47"/>
        <pc:sldMkLst>
          <pc:docMk/>
          <pc:sldMk cId="1415701149" sldId="263"/>
        </pc:sldMkLst>
        <pc:spChg chg="mod">
          <ac:chgData name="Carlos Azagra" userId="3f8150c5dd781291" providerId="LiveId" clId="{A3BBB6C6-00B4-479E-8BDB-B33CEC033534}" dt="2021-02-27T08:25:27.301" v="0" actId="6549"/>
          <ac:spMkLst>
            <pc:docMk/>
            <pc:sldMk cId="1415701149" sldId="263"/>
            <ac:spMk id="3" creationId="{32BC4603-DE2C-4828-9CC6-C215B82A011B}"/>
          </ac:spMkLst>
        </pc:spChg>
        <pc:picChg chg="del">
          <ac:chgData name="Carlos Azagra" userId="3f8150c5dd781291" providerId="LiveId" clId="{A3BBB6C6-00B4-479E-8BDB-B33CEC033534}" dt="2021-02-27T10:08:47.033" v="7" actId="478"/>
          <ac:picMkLst>
            <pc:docMk/>
            <pc:sldMk cId="1415701149" sldId="263"/>
            <ac:picMk id="8" creationId="{569D698E-B378-4865-8744-AFBD3858133A}"/>
          </ac:picMkLst>
        </pc:picChg>
      </pc:sldChg>
      <pc:sldChg chg="modSp add mod">
        <pc:chgData name="Carlos Azagra" userId="3f8150c5dd781291" providerId="LiveId" clId="{A3BBB6C6-00B4-479E-8BDB-B33CEC033534}" dt="2021-02-27T10:48:10.294" v="1172" actId="1440"/>
        <pc:sldMkLst>
          <pc:docMk/>
          <pc:sldMk cId="3394886599" sldId="264"/>
        </pc:sldMkLst>
        <pc:spChg chg="mod">
          <ac:chgData name="Carlos Azagra" userId="3f8150c5dd781291" providerId="LiveId" clId="{A3BBB6C6-00B4-479E-8BDB-B33CEC033534}" dt="2021-02-27T10:39:29.027" v="958" actId="14100"/>
          <ac:spMkLst>
            <pc:docMk/>
            <pc:sldMk cId="3394886599" sldId="264"/>
            <ac:spMk id="2" creationId="{BFC4D3BB-BB32-4F54-8DED-95B58F2B57C5}"/>
          </ac:spMkLst>
        </pc:spChg>
        <pc:picChg chg="mod">
          <ac:chgData name="Carlos Azagra" userId="3f8150c5dd781291" providerId="LiveId" clId="{A3BBB6C6-00B4-479E-8BDB-B33CEC033534}" dt="2021-02-27T10:48:10.294" v="1172" actId="1440"/>
          <ac:picMkLst>
            <pc:docMk/>
            <pc:sldMk cId="3394886599" sldId="264"/>
            <ac:picMk id="5" creationId="{DF31E97B-8687-49F2-9063-A8B9029E06C1}"/>
          </ac:picMkLst>
        </pc:picChg>
      </pc:sldChg>
      <pc:sldChg chg="modSp add mod">
        <pc:chgData name="Carlos Azagra" userId="3f8150c5dd781291" providerId="LiveId" clId="{A3BBB6C6-00B4-479E-8BDB-B33CEC033534}" dt="2021-02-27T10:48:14.595" v="1173" actId="1440"/>
        <pc:sldMkLst>
          <pc:docMk/>
          <pc:sldMk cId="2222320970" sldId="265"/>
        </pc:sldMkLst>
        <pc:spChg chg="mod">
          <ac:chgData name="Carlos Azagra" userId="3f8150c5dd781291" providerId="LiveId" clId="{A3BBB6C6-00B4-479E-8BDB-B33CEC033534}" dt="2021-02-27T10:39:33.990" v="959" actId="14100"/>
          <ac:spMkLst>
            <pc:docMk/>
            <pc:sldMk cId="2222320970" sldId="265"/>
            <ac:spMk id="2" creationId="{BFC4D3BB-BB32-4F54-8DED-95B58F2B57C5}"/>
          </ac:spMkLst>
        </pc:spChg>
        <pc:spChg chg="mod">
          <ac:chgData name="Carlos Azagra" userId="3f8150c5dd781291" providerId="LiveId" clId="{A3BBB6C6-00B4-479E-8BDB-B33CEC033534}" dt="2021-02-27T10:47:46.762" v="1165" actId="14100"/>
          <ac:spMkLst>
            <pc:docMk/>
            <pc:sldMk cId="2222320970" sldId="265"/>
            <ac:spMk id="3" creationId="{32BC4603-DE2C-4828-9CC6-C215B82A011B}"/>
          </ac:spMkLst>
        </pc:spChg>
        <pc:picChg chg="mod">
          <ac:chgData name="Carlos Azagra" userId="3f8150c5dd781291" providerId="LiveId" clId="{A3BBB6C6-00B4-479E-8BDB-B33CEC033534}" dt="2021-02-27T10:48:14.595" v="1173" actId="1440"/>
          <ac:picMkLst>
            <pc:docMk/>
            <pc:sldMk cId="2222320970" sldId="265"/>
            <ac:picMk id="6" creationId="{4DEDC49C-C49E-489B-A1DC-64D1B2367AF3}"/>
          </ac:picMkLst>
        </pc:picChg>
      </pc:sldChg>
      <pc:sldChg chg="modSp add mod">
        <pc:chgData name="Carlos Azagra" userId="3f8150c5dd781291" providerId="LiveId" clId="{A3BBB6C6-00B4-479E-8BDB-B33CEC033534}" dt="2021-02-27T10:48:19.307" v="1174" actId="1440"/>
        <pc:sldMkLst>
          <pc:docMk/>
          <pc:sldMk cId="429622099" sldId="266"/>
        </pc:sldMkLst>
        <pc:spChg chg="mod">
          <ac:chgData name="Carlos Azagra" userId="3f8150c5dd781291" providerId="LiveId" clId="{A3BBB6C6-00B4-479E-8BDB-B33CEC033534}" dt="2021-02-27T10:39:44.179" v="960" actId="14100"/>
          <ac:spMkLst>
            <pc:docMk/>
            <pc:sldMk cId="429622099" sldId="266"/>
            <ac:spMk id="2" creationId="{BFC4D3BB-BB32-4F54-8DED-95B58F2B57C5}"/>
          </ac:spMkLst>
        </pc:spChg>
        <pc:spChg chg="mod">
          <ac:chgData name="Carlos Azagra" userId="3f8150c5dd781291" providerId="LiveId" clId="{A3BBB6C6-00B4-479E-8BDB-B33CEC033534}" dt="2021-02-27T10:47:45.557" v="1163" actId="14100"/>
          <ac:spMkLst>
            <pc:docMk/>
            <pc:sldMk cId="429622099" sldId="266"/>
            <ac:spMk id="3" creationId="{32BC4603-DE2C-4828-9CC6-C215B82A011B}"/>
          </ac:spMkLst>
        </pc:spChg>
        <pc:picChg chg="mod">
          <ac:chgData name="Carlos Azagra" userId="3f8150c5dd781291" providerId="LiveId" clId="{A3BBB6C6-00B4-479E-8BDB-B33CEC033534}" dt="2021-02-27T10:48:19.307" v="1174" actId="1440"/>
          <ac:picMkLst>
            <pc:docMk/>
            <pc:sldMk cId="429622099" sldId="266"/>
            <ac:picMk id="6" creationId="{35269F4C-EC02-491A-9F71-3A959936502A}"/>
          </ac:picMkLst>
        </pc:picChg>
      </pc:sldChg>
      <pc:sldChg chg="addSp delSp modSp add mod">
        <pc:chgData name="Carlos Azagra" userId="3f8150c5dd781291" providerId="LiveId" clId="{A3BBB6C6-00B4-479E-8BDB-B33CEC033534}" dt="2021-02-27T11:08:57.961" v="1256" actId="12789"/>
        <pc:sldMkLst>
          <pc:docMk/>
          <pc:sldMk cId="4176918328" sldId="267"/>
        </pc:sldMkLst>
        <pc:spChg chg="mod">
          <ac:chgData name="Carlos Azagra" userId="3f8150c5dd781291" providerId="LiveId" clId="{A3BBB6C6-00B4-479E-8BDB-B33CEC033534}" dt="2021-02-27T10:47:44.672" v="1161" actId="14100"/>
          <ac:spMkLst>
            <pc:docMk/>
            <pc:sldMk cId="4176918328" sldId="267"/>
            <ac:spMk id="3" creationId="{32BC4603-DE2C-4828-9CC6-C215B82A011B}"/>
          </ac:spMkLst>
        </pc:spChg>
        <pc:picChg chg="add mod ord">
          <ac:chgData name="Carlos Azagra" userId="3f8150c5dd781291" providerId="LiveId" clId="{A3BBB6C6-00B4-479E-8BDB-B33CEC033534}" dt="2021-02-27T11:08:57.961" v="1256" actId="12789"/>
          <ac:picMkLst>
            <pc:docMk/>
            <pc:sldMk cId="4176918328" sldId="267"/>
            <ac:picMk id="4" creationId="{4D32A3FC-07C8-4DAC-B2B7-65FB078E89AC}"/>
          </ac:picMkLst>
        </pc:picChg>
        <pc:picChg chg="del mod">
          <ac:chgData name="Carlos Azagra" userId="3f8150c5dd781291" providerId="LiveId" clId="{A3BBB6C6-00B4-479E-8BDB-B33CEC033534}" dt="2021-02-27T11:08:52.229" v="1254" actId="478"/>
          <ac:picMkLst>
            <pc:docMk/>
            <pc:sldMk cId="4176918328" sldId="267"/>
            <ac:picMk id="6" creationId="{A1DEB114-F499-47F7-9E1B-6F9794551914}"/>
          </ac:picMkLst>
        </pc:picChg>
      </pc:sldChg>
      <pc:sldChg chg="addSp delSp modSp add mod">
        <pc:chgData name="Carlos Azagra" userId="3f8150c5dd781291" providerId="LiveId" clId="{A3BBB6C6-00B4-479E-8BDB-B33CEC033534}" dt="2021-02-27T11:07:50.942" v="1249" actId="12789"/>
        <pc:sldMkLst>
          <pc:docMk/>
          <pc:sldMk cId="1395373465" sldId="268"/>
        </pc:sldMkLst>
        <pc:spChg chg="mod">
          <ac:chgData name="Carlos Azagra" userId="3f8150c5dd781291" providerId="LiveId" clId="{A3BBB6C6-00B4-479E-8BDB-B33CEC033534}" dt="2021-02-27T10:44:27.524" v="1124" actId="12789"/>
          <ac:spMkLst>
            <pc:docMk/>
            <pc:sldMk cId="1395373465" sldId="268"/>
            <ac:spMk id="3" creationId="{32BC4603-DE2C-4828-9CC6-C215B82A011B}"/>
          </ac:spMkLst>
        </pc:spChg>
        <pc:picChg chg="del mod">
          <ac:chgData name="Carlos Azagra" userId="3f8150c5dd781291" providerId="LiveId" clId="{A3BBB6C6-00B4-479E-8BDB-B33CEC033534}" dt="2021-02-27T11:07:44.389" v="1247" actId="478"/>
          <ac:picMkLst>
            <pc:docMk/>
            <pc:sldMk cId="1395373465" sldId="268"/>
            <ac:picMk id="4" creationId="{0E213EBB-285E-4319-95B0-97C1DD4A31D0}"/>
          </ac:picMkLst>
        </pc:picChg>
        <pc:picChg chg="add mod ord">
          <ac:chgData name="Carlos Azagra" userId="3f8150c5dd781291" providerId="LiveId" clId="{A3BBB6C6-00B4-479E-8BDB-B33CEC033534}" dt="2021-02-27T11:07:50.942" v="1249" actId="12789"/>
          <ac:picMkLst>
            <pc:docMk/>
            <pc:sldMk cId="1395373465" sldId="268"/>
            <ac:picMk id="5" creationId="{00F61FAF-B2DC-4841-81AF-4C6396F41AAD}"/>
          </ac:picMkLst>
        </pc:picChg>
      </pc:sldChg>
      <pc:sldChg chg="modSp add mod">
        <pc:chgData name="Carlos Azagra" userId="3f8150c5dd781291" providerId="LiveId" clId="{A3BBB6C6-00B4-479E-8BDB-B33CEC033534}" dt="2021-02-27T10:48:36.100" v="1177" actId="1440"/>
        <pc:sldMkLst>
          <pc:docMk/>
          <pc:sldMk cId="3790399485" sldId="269"/>
        </pc:sldMkLst>
        <pc:spChg chg="mod">
          <ac:chgData name="Carlos Azagra" userId="3f8150c5dd781291" providerId="LiveId" clId="{A3BBB6C6-00B4-479E-8BDB-B33CEC033534}" dt="2021-02-27T10:39:53.791" v="961" actId="14100"/>
          <ac:spMkLst>
            <pc:docMk/>
            <pc:sldMk cId="3790399485" sldId="269"/>
            <ac:spMk id="2" creationId="{BFC4D3BB-BB32-4F54-8DED-95B58F2B57C5}"/>
          </ac:spMkLst>
        </pc:spChg>
        <pc:picChg chg="mod">
          <ac:chgData name="Carlos Azagra" userId="3f8150c5dd781291" providerId="LiveId" clId="{A3BBB6C6-00B4-479E-8BDB-B33CEC033534}" dt="2021-02-27T10:48:36.100" v="1177" actId="1440"/>
          <ac:picMkLst>
            <pc:docMk/>
            <pc:sldMk cId="3790399485" sldId="269"/>
            <ac:picMk id="8" creationId="{569D698E-B378-4865-8744-AFBD3858133A}"/>
          </ac:picMkLst>
        </pc:picChg>
      </pc:sldChg>
      <pc:sldChg chg="addSp delSp modSp add mod">
        <pc:chgData name="Carlos Azagra" userId="3f8150c5dd781291" providerId="LiveId" clId="{A3BBB6C6-00B4-479E-8BDB-B33CEC033534}" dt="2021-02-27T10:46:18.871" v="1153" actId="20577"/>
        <pc:sldMkLst>
          <pc:docMk/>
          <pc:sldMk cId="2796049149" sldId="270"/>
        </pc:sldMkLst>
        <pc:spChg chg="mod">
          <ac:chgData name="Carlos Azagra" userId="3f8150c5dd781291" providerId="LiveId" clId="{A3BBB6C6-00B4-479E-8BDB-B33CEC033534}" dt="2021-02-27T10:40:02.357" v="962" actId="14100"/>
          <ac:spMkLst>
            <pc:docMk/>
            <pc:sldMk cId="2796049149" sldId="270"/>
            <ac:spMk id="2" creationId="{BFC4D3BB-BB32-4F54-8DED-95B58F2B57C5}"/>
          </ac:spMkLst>
        </pc:spChg>
        <pc:spChg chg="del">
          <ac:chgData name="Carlos Azagra" userId="3f8150c5dd781291" providerId="LiveId" clId="{A3BBB6C6-00B4-479E-8BDB-B33CEC033534}" dt="2021-02-27T10:19:26.138" v="96" actId="478"/>
          <ac:spMkLst>
            <pc:docMk/>
            <pc:sldMk cId="2796049149" sldId="270"/>
            <ac:spMk id="3" creationId="{32BC4603-DE2C-4828-9CC6-C215B82A011B}"/>
          </ac:spMkLst>
        </pc:spChg>
        <pc:spChg chg="add del mod">
          <ac:chgData name="Carlos Azagra" userId="3f8150c5dd781291" providerId="LiveId" clId="{A3BBB6C6-00B4-479E-8BDB-B33CEC033534}" dt="2021-02-27T10:19:30.339" v="97" actId="478"/>
          <ac:spMkLst>
            <pc:docMk/>
            <pc:sldMk cId="2796049149" sldId="270"/>
            <ac:spMk id="5" creationId="{3E3EF67C-B4B4-4BF6-B3A4-FA59A136248E}"/>
          </ac:spMkLst>
        </pc:spChg>
        <pc:graphicFrameChg chg="add mod modGraphic">
          <ac:chgData name="Carlos Azagra" userId="3f8150c5dd781291" providerId="LiveId" clId="{A3BBB6C6-00B4-479E-8BDB-B33CEC033534}" dt="2021-02-27T10:46:18.871" v="1153" actId="20577"/>
          <ac:graphicFrameMkLst>
            <pc:docMk/>
            <pc:sldMk cId="2796049149" sldId="270"/>
            <ac:graphicFrameMk id="6" creationId="{45EF64A4-A072-417B-BA33-D87840B4ED8C}"/>
          </ac:graphicFrameMkLst>
        </pc:graphicFrameChg>
        <pc:picChg chg="del">
          <ac:chgData name="Carlos Azagra" userId="3f8150c5dd781291" providerId="LiveId" clId="{A3BBB6C6-00B4-479E-8BDB-B33CEC033534}" dt="2021-02-27T10:19:20.691" v="95" actId="478"/>
          <ac:picMkLst>
            <pc:docMk/>
            <pc:sldMk cId="2796049149" sldId="270"/>
            <ac:picMk id="8" creationId="{569D698E-B378-4865-8744-AFBD3858133A}"/>
          </ac:picMkLst>
        </pc:picChg>
        <pc:picChg chg="add del mod">
          <ac:chgData name="Carlos Azagra" userId="3f8150c5dd781291" providerId="LiveId" clId="{A3BBB6C6-00B4-479E-8BDB-B33CEC033534}" dt="2021-02-27T10:38:32.310" v="951" actId="478"/>
          <ac:picMkLst>
            <pc:docMk/>
            <pc:sldMk cId="2796049149" sldId="270"/>
            <ac:picMk id="9" creationId="{7BCC55D3-3451-4501-9E33-AEDC37A85320}"/>
          </ac:picMkLst>
        </pc:picChg>
        <pc:picChg chg="add mod ord">
          <ac:chgData name="Carlos Azagra" userId="3f8150c5dd781291" providerId="LiveId" clId="{A3BBB6C6-00B4-479E-8BDB-B33CEC033534}" dt="2021-02-27T10:38:29.160" v="950" actId="552"/>
          <ac:picMkLst>
            <pc:docMk/>
            <pc:sldMk cId="2796049149" sldId="270"/>
            <ac:picMk id="10" creationId="{6CDBEFE1-03EB-473C-B5C6-A15A7434003C}"/>
          </ac:picMkLst>
        </pc:picChg>
      </pc:sldChg>
      <pc:sldChg chg="addSp modSp add mod">
        <pc:chgData name="Carlos Azagra" userId="3f8150c5dd781291" providerId="LiveId" clId="{A3BBB6C6-00B4-479E-8BDB-B33CEC033534}" dt="2021-02-27T11:04:07.369" v="1223" actId="20577"/>
        <pc:sldMkLst>
          <pc:docMk/>
          <pc:sldMk cId="4135511603" sldId="271"/>
        </pc:sldMkLst>
        <pc:spChg chg="mod">
          <ac:chgData name="Carlos Azagra" userId="3f8150c5dd781291" providerId="LiveId" clId="{A3BBB6C6-00B4-479E-8BDB-B33CEC033534}" dt="2021-02-27T10:40:08.695" v="963" actId="14100"/>
          <ac:spMkLst>
            <pc:docMk/>
            <pc:sldMk cId="4135511603" sldId="271"/>
            <ac:spMk id="2" creationId="{BFC4D3BB-BB32-4F54-8DED-95B58F2B57C5}"/>
          </ac:spMkLst>
        </pc:spChg>
        <pc:graphicFrameChg chg="mod">
          <ac:chgData name="Carlos Azagra" userId="3f8150c5dd781291" providerId="LiveId" clId="{A3BBB6C6-00B4-479E-8BDB-B33CEC033534}" dt="2021-02-27T11:04:07.369" v="1223" actId="20577"/>
          <ac:graphicFrameMkLst>
            <pc:docMk/>
            <pc:sldMk cId="4135511603" sldId="271"/>
            <ac:graphicFrameMk id="6" creationId="{45EF64A4-A072-417B-BA33-D87840B4ED8C}"/>
          </ac:graphicFrameMkLst>
        </pc:graphicFrameChg>
        <pc:picChg chg="add mod">
          <ac:chgData name="Carlos Azagra" userId="3f8150c5dd781291" providerId="LiveId" clId="{A3BBB6C6-00B4-479E-8BDB-B33CEC033534}" dt="2021-02-27T10:37:42.649" v="944" actId="12789"/>
          <ac:picMkLst>
            <pc:docMk/>
            <pc:sldMk cId="4135511603" sldId="271"/>
            <ac:picMk id="4" creationId="{3BA8DC54-8C93-435E-8E4E-D3A8782B67BA}"/>
          </ac:picMkLst>
        </pc:picChg>
      </pc:sldChg>
      <pc:sldChg chg="addSp delSp modSp add mod">
        <pc:chgData name="Carlos Azagra" userId="3f8150c5dd781291" providerId="LiveId" clId="{A3BBB6C6-00B4-479E-8BDB-B33CEC033534}" dt="2021-02-27T11:05:53.255" v="1242" actId="12789"/>
        <pc:sldMkLst>
          <pc:docMk/>
          <pc:sldMk cId="635904736" sldId="272"/>
        </pc:sldMkLst>
        <pc:spChg chg="mod">
          <ac:chgData name="Carlos Azagra" userId="3f8150c5dd781291" providerId="LiveId" clId="{A3BBB6C6-00B4-479E-8BDB-B33CEC033534}" dt="2021-02-27T11:05:03.809" v="1235" actId="20577"/>
          <ac:spMkLst>
            <pc:docMk/>
            <pc:sldMk cId="635904736" sldId="272"/>
            <ac:spMk id="2" creationId="{BFC4D3BB-BB32-4F54-8DED-95B58F2B57C5}"/>
          </ac:spMkLst>
        </pc:spChg>
        <pc:graphicFrameChg chg="del">
          <ac:chgData name="Carlos Azagra" userId="3f8150c5dd781291" providerId="LiveId" clId="{A3BBB6C6-00B4-479E-8BDB-B33CEC033534}" dt="2021-02-27T11:05:08.375" v="1236" actId="478"/>
          <ac:graphicFrameMkLst>
            <pc:docMk/>
            <pc:sldMk cId="635904736" sldId="272"/>
            <ac:graphicFrameMk id="6" creationId="{45EF64A4-A072-417B-BA33-D87840B4ED8C}"/>
          </ac:graphicFrameMkLst>
        </pc:graphicFrameChg>
        <pc:picChg chg="del">
          <ac:chgData name="Carlos Azagra" userId="3f8150c5dd781291" providerId="LiveId" clId="{A3BBB6C6-00B4-479E-8BDB-B33CEC033534}" dt="2021-02-27T11:05:08.375" v="1236" actId="478"/>
          <ac:picMkLst>
            <pc:docMk/>
            <pc:sldMk cId="635904736" sldId="272"/>
            <ac:picMk id="4" creationId="{3BA8DC54-8C93-435E-8E4E-D3A8782B67BA}"/>
          </ac:picMkLst>
        </pc:picChg>
        <pc:picChg chg="add mod">
          <ac:chgData name="Carlos Azagra" userId="3f8150c5dd781291" providerId="LiveId" clId="{A3BBB6C6-00B4-479E-8BDB-B33CEC033534}" dt="2021-02-27T11:05:53.255" v="1242" actId="12789"/>
          <ac:picMkLst>
            <pc:docMk/>
            <pc:sldMk cId="635904736" sldId="272"/>
            <ac:picMk id="5" creationId="{5FDCFBD1-8673-4651-9A63-CEEEAFF5FC6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D0A197-97B1-4C97-A383-162917DD6394}" type="doc">
      <dgm:prSet loTypeId="urn:microsoft.com/office/officeart/2005/8/layout/chevron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8679C46F-B85A-416E-9D80-765660B8819F}">
      <dgm:prSet phldrT="[Texto]" custT="1"/>
      <dgm:spPr/>
      <dgm:t>
        <a:bodyPr/>
        <a:lstStyle/>
        <a:p>
          <a:r>
            <a:rPr lang="es-ES" sz="1600" dirty="0">
              <a:latin typeface="Arial" panose="020B0604020202020204" pitchFamily="34" charset="0"/>
              <a:cs typeface="Arial" panose="020B0604020202020204" pitchFamily="34" charset="0"/>
            </a:rPr>
            <a:t>Estructura</a:t>
          </a:r>
        </a:p>
      </dgm:t>
    </dgm:pt>
    <dgm:pt modelId="{77447F3D-52E8-4754-B7F9-603A87DEBB5F}" type="parTrans" cxnId="{FFB77C07-F479-48A4-A44C-B679568B47B8}">
      <dgm:prSet/>
      <dgm:spPr/>
      <dgm:t>
        <a:bodyPr/>
        <a:lstStyle/>
        <a:p>
          <a:endParaRPr lang="es-ES"/>
        </a:p>
      </dgm:t>
    </dgm:pt>
    <dgm:pt modelId="{75D3261F-2638-4600-AFE0-4A2DC16AF9F5}" type="sibTrans" cxnId="{FFB77C07-F479-48A4-A44C-B679568B47B8}">
      <dgm:prSet/>
      <dgm:spPr/>
      <dgm:t>
        <a:bodyPr/>
        <a:lstStyle/>
        <a:p>
          <a:endParaRPr lang="es-ES"/>
        </a:p>
      </dgm:t>
    </dgm:pt>
    <dgm:pt modelId="{597B9D16-D33F-4C1E-BDD4-ED46CBAC27A6}">
      <dgm:prSet phldrT="[Texto]" custT="1"/>
      <dgm:spPr>
        <a:noFill/>
      </dgm:spPr>
      <dgm:t>
        <a:bodyPr/>
        <a:lstStyle/>
        <a:p>
          <a:r>
            <a:rPr lang="es-ES" sz="1600" dirty="0">
              <a:latin typeface="Arial" panose="020B0604020202020204" pitchFamily="34" charset="0"/>
              <a:cs typeface="Arial" panose="020B0604020202020204" pitchFamily="34" charset="0"/>
            </a:rPr>
            <a:t>Iniciar el proyecto con borrador</a:t>
          </a:r>
        </a:p>
      </dgm:t>
    </dgm:pt>
    <dgm:pt modelId="{F07DE62F-70F4-4C72-B675-E494ACF2BF27}" type="parTrans" cxnId="{4196BC0D-BCAF-4D96-B84A-8A0465EADD36}">
      <dgm:prSet/>
      <dgm:spPr/>
      <dgm:t>
        <a:bodyPr/>
        <a:lstStyle/>
        <a:p>
          <a:endParaRPr lang="es-ES"/>
        </a:p>
      </dgm:t>
    </dgm:pt>
    <dgm:pt modelId="{A5D8BD01-3301-4A6F-8C68-EF118FEE23BB}" type="sibTrans" cxnId="{4196BC0D-BCAF-4D96-B84A-8A0465EADD36}">
      <dgm:prSet/>
      <dgm:spPr/>
      <dgm:t>
        <a:bodyPr/>
        <a:lstStyle/>
        <a:p>
          <a:endParaRPr lang="es-ES"/>
        </a:p>
      </dgm:t>
    </dgm:pt>
    <dgm:pt modelId="{DBF0CAC7-E842-4633-850D-6830A4AAFC17}">
      <dgm:prSet phldrT="[Texto]" custT="1"/>
      <dgm:spPr>
        <a:noFill/>
      </dgm:spPr>
      <dgm:t>
        <a:bodyPr/>
        <a:lstStyle/>
        <a:p>
          <a:r>
            <a:rPr lang="es-ES" sz="1600" dirty="0">
              <a:latin typeface="Arial" panose="020B0604020202020204" pitchFamily="34" charset="0"/>
              <a:cs typeface="Arial" panose="020B0604020202020204" pitchFamily="34" charset="0"/>
            </a:rPr>
            <a:t>Pensar el proyecto antes de iniciar el código</a:t>
          </a:r>
        </a:p>
      </dgm:t>
    </dgm:pt>
    <dgm:pt modelId="{14F54CFF-0AC5-416C-AEED-D21A82A078A2}" type="parTrans" cxnId="{50CE13B6-E977-4D3F-947E-3CAF655F760B}">
      <dgm:prSet/>
      <dgm:spPr/>
      <dgm:t>
        <a:bodyPr/>
        <a:lstStyle/>
        <a:p>
          <a:endParaRPr lang="es-ES"/>
        </a:p>
      </dgm:t>
    </dgm:pt>
    <dgm:pt modelId="{D1E5AE00-0E8B-47A0-8265-A30E8626944D}" type="sibTrans" cxnId="{50CE13B6-E977-4D3F-947E-3CAF655F760B}">
      <dgm:prSet/>
      <dgm:spPr/>
      <dgm:t>
        <a:bodyPr/>
        <a:lstStyle/>
        <a:p>
          <a:endParaRPr lang="es-ES"/>
        </a:p>
      </dgm:t>
    </dgm:pt>
    <dgm:pt modelId="{8CB18416-566B-4E0F-A0C6-9005462B19BA}">
      <dgm:prSet phldrT="[Texto]" custT="1"/>
      <dgm:spPr/>
      <dgm:t>
        <a:bodyPr/>
        <a:lstStyle/>
        <a:p>
          <a:r>
            <a:rPr lang="es-ES" sz="1600" dirty="0">
              <a:latin typeface="Arial" panose="020B0604020202020204" pitchFamily="34" charset="0"/>
              <a:cs typeface="Arial" panose="020B0604020202020204" pitchFamily="34" charset="0"/>
            </a:rPr>
            <a:t>Código</a:t>
          </a:r>
        </a:p>
      </dgm:t>
    </dgm:pt>
    <dgm:pt modelId="{7C809BAA-BC1A-4844-BA15-F0BF14C7F451}" type="parTrans" cxnId="{EB49D577-D718-4C6C-A123-5C2BB7ABE15A}">
      <dgm:prSet/>
      <dgm:spPr/>
      <dgm:t>
        <a:bodyPr/>
        <a:lstStyle/>
        <a:p>
          <a:endParaRPr lang="es-ES"/>
        </a:p>
      </dgm:t>
    </dgm:pt>
    <dgm:pt modelId="{3E016122-E1B5-49C8-A9E5-4308416F287D}" type="sibTrans" cxnId="{EB49D577-D718-4C6C-A123-5C2BB7ABE15A}">
      <dgm:prSet/>
      <dgm:spPr/>
      <dgm:t>
        <a:bodyPr/>
        <a:lstStyle/>
        <a:p>
          <a:endParaRPr lang="es-ES"/>
        </a:p>
      </dgm:t>
    </dgm:pt>
    <dgm:pt modelId="{A5FC9951-CEC8-4B0B-B249-F31A26FBD0E0}">
      <dgm:prSet phldrT="[Texto]" custT="1"/>
      <dgm:spPr>
        <a:noFill/>
      </dgm:spPr>
      <dgm:t>
        <a:bodyPr/>
        <a:lstStyle/>
        <a:p>
          <a:r>
            <a:rPr lang="es-ES" sz="1600" dirty="0">
              <a:latin typeface="Arial" panose="020B0604020202020204" pitchFamily="34" charset="0"/>
              <a:cs typeface="Arial" panose="020B0604020202020204" pitchFamily="34" charset="0"/>
            </a:rPr>
            <a:t>Uso de clases</a:t>
          </a:r>
        </a:p>
      </dgm:t>
    </dgm:pt>
    <dgm:pt modelId="{528E9C3D-96F0-43EF-B066-73B7006D8A20}" type="parTrans" cxnId="{EAB5745B-4BC3-497A-AF96-E8345BDA71CC}">
      <dgm:prSet/>
      <dgm:spPr/>
      <dgm:t>
        <a:bodyPr/>
        <a:lstStyle/>
        <a:p>
          <a:endParaRPr lang="es-ES"/>
        </a:p>
      </dgm:t>
    </dgm:pt>
    <dgm:pt modelId="{D1C2574D-C7DD-4ABA-AB99-4609BCA458AB}" type="sibTrans" cxnId="{EAB5745B-4BC3-497A-AF96-E8345BDA71CC}">
      <dgm:prSet/>
      <dgm:spPr/>
      <dgm:t>
        <a:bodyPr/>
        <a:lstStyle/>
        <a:p>
          <a:endParaRPr lang="es-ES"/>
        </a:p>
      </dgm:t>
    </dgm:pt>
    <dgm:pt modelId="{A1265C5B-9ADE-4838-B954-920A8D73BEE8}">
      <dgm:prSet phldrT="[Texto]" custT="1"/>
      <dgm:spPr>
        <a:noFill/>
      </dgm:spPr>
      <dgm:t>
        <a:bodyPr/>
        <a:lstStyle/>
        <a:p>
          <a:r>
            <a:rPr lang="es-ES" sz="1600" dirty="0">
              <a:latin typeface="Arial" panose="020B0604020202020204" pitchFamily="34" charset="0"/>
              <a:cs typeface="Arial" panose="020B0604020202020204" pitchFamily="34" charset="0"/>
            </a:rPr>
            <a:t>Combinación de funciones dentro de clases</a:t>
          </a:r>
        </a:p>
      </dgm:t>
    </dgm:pt>
    <dgm:pt modelId="{2BC6363E-E69C-429C-A9B4-ACC9A0728A37}" type="parTrans" cxnId="{7C5025F0-C374-4291-83A9-E25E2173F927}">
      <dgm:prSet/>
      <dgm:spPr/>
      <dgm:t>
        <a:bodyPr/>
        <a:lstStyle/>
        <a:p>
          <a:endParaRPr lang="es-ES"/>
        </a:p>
      </dgm:t>
    </dgm:pt>
    <dgm:pt modelId="{40C4B39B-4D48-44C2-A30C-3213752BE2A8}" type="sibTrans" cxnId="{7C5025F0-C374-4291-83A9-E25E2173F927}">
      <dgm:prSet/>
      <dgm:spPr/>
      <dgm:t>
        <a:bodyPr/>
        <a:lstStyle/>
        <a:p>
          <a:endParaRPr lang="es-ES"/>
        </a:p>
      </dgm:t>
    </dgm:pt>
    <dgm:pt modelId="{183A1A4C-5C3E-4B71-A107-4C7B218C4E3C}">
      <dgm:prSet phldrT="[Texto]" custT="1"/>
      <dgm:spPr/>
      <dgm:t>
        <a:bodyPr/>
        <a:lstStyle/>
        <a:p>
          <a:r>
            <a:rPr lang="es-ES" sz="1600" dirty="0">
              <a:latin typeface="Arial" panose="020B0604020202020204" pitchFamily="34" charset="0"/>
              <a:cs typeface="Arial" panose="020B0604020202020204" pitchFamily="34" charset="0"/>
            </a:rPr>
            <a:t>Ejecución</a:t>
          </a:r>
        </a:p>
      </dgm:t>
    </dgm:pt>
    <dgm:pt modelId="{A6133155-1CAD-40ED-BFA1-E7BC5DAC8A2B}" type="parTrans" cxnId="{DD31EADB-672B-400A-ADC1-12A0A01115CB}">
      <dgm:prSet/>
      <dgm:spPr/>
      <dgm:t>
        <a:bodyPr/>
        <a:lstStyle/>
        <a:p>
          <a:endParaRPr lang="es-ES"/>
        </a:p>
      </dgm:t>
    </dgm:pt>
    <dgm:pt modelId="{03E5DA4E-5A0B-4626-B694-CBF0A57CA117}" type="sibTrans" cxnId="{DD31EADB-672B-400A-ADC1-12A0A01115CB}">
      <dgm:prSet/>
      <dgm:spPr/>
      <dgm:t>
        <a:bodyPr/>
        <a:lstStyle/>
        <a:p>
          <a:endParaRPr lang="es-ES"/>
        </a:p>
      </dgm:t>
    </dgm:pt>
    <dgm:pt modelId="{0E9E52FB-5EDD-4BC6-8BB5-0FAC9251273A}">
      <dgm:prSet phldrT="[Texto]" custT="1"/>
      <dgm:spPr>
        <a:noFill/>
      </dgm:spPr>
      <dgm:t>
        <a:bodyPr/>
        <a:lstStyle/>
        <a:p>
          <a:r>
            <a:rPr lang="es-ES" sz="1600" dirty="0">
              <a:latin typeface="Arial" panose="020B0604020202020204" pitchFamily="34" charset="0"/>
              <a:cs typeface="Arial" panose="020B0604020202020204" pitchFamily="34" charset="0"/>
            </a:rPr>
            <a:t>Ejecución de archivo .</a:t>
          </a:r>
          <a:r>
            <a:rPr lang="es-ES" sz="1600" dirty="0" err="1">
              <a:latin typeface="Arial" panose="020B0604020202020204" pitchFamily="34" charset="0"/>
              <a:cs typeface="Arial" panose="020B0604020202020204" pitchFamily="34" charset="0"/>
            </a:rPr>
            <a:t>py</a:t>
          </a:r>
          <a:r>
            <a:rPr lang="es-ES" sz="1600" dirty="0">
              <a:latin typeface="Arial" panose="020B0604020202020204" pitchFamily="34" charset="0"/>
              <a:cs typeface="Arial" panose="020B0604020202020204" pitchFamily="34" charset="0"/>
            </a:rPr>
            <a:t> desde un notebook – definición del </a:t>
          </a:r>
          <a:r>
            <a:rPr lang="es-ES" sz="1600" dirty="0" err="1">
              <a:latin typeface="Arial" panose="020B0604020202020204" pitchFamily="34" charset="0"/>
              <a:cs typeface="Arial" panose="020B0604020202020204" pitchFamily="34" charset="0"/>
            </a:rPr>
            <a:t>main</a:t>
          </a:r>
          <a:endParaRPr lang="es-E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C32BD0B-F1DA-442A-B979-006C38BA1BF0}" type="parTrans" cxnId="{5213D62A-CB64-43EF-9E43-1464D5D66078}">
      <dgm:prSet/>
      <dgm:spPr/>
      <dgm:t>
        <a:bodyPr/>
        <a:lstStyle/>
        <a:p>
          <a:endParaRPr lang="es-ES"/>
        </a:p>
      </dgm:t>
    </dgm:pt>
    <dgm:pt modelId="{31BF6E45-36B6-4D48-B678-6FEB672B5494}" type="sibTrans" cxnId="{5213D62A-CB64-43EF-9E43-1464D5D66078}">
      <dgm:prSet/>
      <dgm:spPr/>
      <dgm:t>
        <a:bodyPr/>
        <a:lstStyle/>
        <a:p>
          <a:endParaRPr lang="es-ES"/>
        </a:p>
      </dgm:t>
    </dgm:pt>
    <dgm:pt modelId="{5362DA86-3037-4C7F-AAE2-0D6A8387DCFF}">
      <dgm:prSet phldrT="[Texto]" custT="1"/>
      <dgm:spPr>
        <a:noFill/>
      </dgm:spPr>
      <dgm:t>
        <a:bodyPr/>
        <a:lstStyle/>
        <a:p>
          <a:r>
            <a:rPr lang="es-ES" sz="1600" dirty="0" err="1">
              <a:latin typeface="Arial" panose="020B0604020202020204" pitchFamily="34" charset="0"/>
              <a:cs typeface="Arial" panose="020B0604020202020204" pitchFamily="34" charset="0"/>
            </a:rPr>
            <a:t>If</a:t>
          </a:r>
          <a:r>
            <a:rPr lang="es-E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s-ES" sz="1600" dirty="0" err="1">
              <a:latin typeface="Arial" panose="020B0604020202020204" pitchFamily="34" charset="0"/>
              <a:cs typeface="Arial" panose="020B0604020202020204" pitchFamily="34" charset="0"/>
            </a:rPr>
            <a:t>statements</a:t>
          </a:r>
          <a:endParaRPr lang="es-E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34614D1-504E-4EB4-B112-2BDAF12F0FE3}" type="parTrans" cxnId="{D2BCF608-048B-4707-BC68-46A3A4E2D8D4}">
      <dgm:prSet/>
      <dgm:spPr/>
    </dgm:pt>
    <dgm:pt modelId="{27AB96D2-30CD-4A6D-A3D9-9709A361D68D}" type="sibTrans" cxnId="{D2BCF608-048B-4707-BC68-46A3A4E2D8D4}">
      <dgm:prSet/>
      <dgm:spPr/>
    </dgm:pt>
    <dgm:pt modelId="{A5AA2265-4243-4EC1-BF13-024C1D13437C}">
      <dgm:prSet phldrT="[Texto]" custT="1"/>
      <dgm:spPr>
        <a:noFill/>
      </dgm:spPr>
      <dgm:t>
        <a:bodyPr/>
        <a:lstStyle/>
        <a:p>
          <a:r>
            <a:rPr lang="es-ES" sz="1600" dirty="0" err="1">
              <a:latin typeface="Arial" panose="020B0604020202020204" pitchFamily="34" charset="0"/>
              <a:cs typeface="Arial" panose="020B0604020202020204" pitchFamily="34" charset="0"/>
            </a:rPr>
            <a:t>While</a:t>
          </a:r>
          <a:r>
            <a:rPr lang="es-ES" sz="16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s-ES" sz="1600" dirty="0" err="1">
              <a:latin typeface="Arial" panose="020B0604020202020204" pitchFamily="34" charset="0"/>
              <a:cs typeface="Arial" panose="020B0604020202020204" pitchFamily="34" charset="0"/>
            </a:rPr>
            <a:t>loops</a:t>
          </a:r>
          <a:endParaRPr lang="es-E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A73330-0E73-4C4E-95D1-0496E4D7958F}" type="parTrans" cxnId="{8C129002-239A-4901-9C53-584BC9A5C6AF}">
      <dgm:prSet/>
      <dgm:spPr/>
    </dgm:pt>
    <dgm:pt modelId="{44263BB3-B955-4736-B478-9A7AC9B02FE6}" type="sibTrans" cxnId="{8C129002-239A-4901-9C53-584BC9A5C6AF}">
      <dgm:prSet/>
      <dgm:spPr/>
    </dgm:pt>
    <dgm:pt modelId="{8EFD396A-0E4B-4F90-AE8F-43F96DFC9F3D}" type="pres">
      <dgm:prSet presAssocID="{95D0A197-97B1-4C97-A383-162917DD6394}" presName="linearFlow" presStyleCnt="0">
        <dgm:presLayoutVars>
          <dgm:dir/>
          <dgm:animLvl val="lvl"/>
          <dgm:resizeHandles val="exact"/>
        </dgm:presLayoutVars>
      </dgm:prSet>
      <dgm:spPr/>
    </dgm:pt>
    <dgm:pt modelId="{70BDE95D-BCF9-4992-89CB-8DBFE541D64D}" type="pres">
      <dgm:prSet presAssocID="{8679C46F-B85A-416E-9D80-765660B8819F}" presName="composite" presStyleCnt="0"/>
      <dgm:spPr/>
    </dgm:pt>
    <dgm:pt modelId="{4FDA79D4-295D-46C3-B340-52A1C53133D8}" type="pres">
      <dgm:prSet presAssocID="{8679C46F-B85A-416E-9D80-765660B8819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AB49D99-F108-47BC-9DEC-7B4F2740A79D}" type="pres">
      <dgm:prSet presAssocID="{8679C46F-B85A-416E-9D80-765660B8819F}" presName="descendantText" presStyleLbl="alignAcc1" presStyleIdx="0" presStyleCnt="3">
        <dgm:presLayoutVars>
          <dgm:bulletEnabled val="1"/>
        </dgm:presLayoutVars>
      </dgm:prSet>
      <dgm:spPr/>
    </dgm:pt>
    <dgm:pt modelId="{718D01A8-1D84-4B33-B595-D12CD70AB299}" type="pres">
      <dgm:prSet presAssocID="{75D3261F-2638-4600-AFE0-4A2DC16AF9F5}" presName="sp" presStyleCnt="0"/>
      <dgm:spPr/>
    </dgm:pt>
    <dgm:pt modelId="{339189DC-DED1-402C-97EE-DCDAC0B28A49}" type="pres">
      <dgm:prSet presAssocID="{8CB18416-566B-4E0F-A0C6-9005462B19BA}" presName="composite" presStyleCnt="0"/>
      <dgm:spPr/>
    </dgm:pt>
    <dgm:pt modelId="{40B6213D-53CC-4438-9273-FD3F3743C2D3}" type="pres">
      <dgm:prSet presAssocID="{8CB18416-566B-4E0F-A0C6-9005462B19B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E0B0021-D309-4DC1-87DA-6AC843D8E8DE}" type="pres">
      <dgm:prSet presAssocID="{8CB18416-566B-4E0F-A0C6-9005462B19BA}" presName="descendantText" presStyleLbl="alignAcc1" presStyleIdx="1" presStyleCnt="3">
        <dgm:presLayoutVars>
          <dgm:bulletEnabled val="1"/>
        </dgm:presLayoutVars>
      </dgm:prSet>
      <dgm:spPr/>
    </dgm:pt>
    <dgm:pt modelId="{118AC82A-C793-4C57-B1C4-17B55663C985}" type="pres">
      <dgm:prSet presAssocID="{3E016122-E1B5-49C8-A9E5-4308416F287D}" presName="sp" presStyleCnt="0"/>
      <dgm:spPr/>
    </dgm:pt>
    <dgm:pt modelId="{6C1DBD86-7D79-417A-96B9-53F647D1BAE2}" type="pres">
      <dgm:prSet presAssocID="{183A1A4C-5C3E-4B71-A107-4C7B218C4E3C}" presName="composite" presStyleCnt="0"/>
      <dgm:spPr/>
    </dgm:pt>
    <dgm:pt modelId="{7CB7EC18-1392-49F8-8B6B-8A97F71537DE}" type="pres">
      <dgm:prSet presAssocID="{183A1A4C-5C3E-4B71-A107-4C7B218C4E3C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7D2CC912-0C5D-4B3D-B7EA-15FE6A237261}" type="pres">
      <dgm:prSet presAssocID="{183A1A4C-5C3E-4B71-A107-4C7B218C4E3C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8C129002-239A-4901-9C53-584BC9A5C6AF}" srcId="{8CB18416-566B-4E0F-A0C6-9005462B19BA}" destId="{A5AA2265-4243-4EC1-BF13-024C1D13437C}" srcOrd="3" destOrd="0" parTransId="{22A73330-0E73-4C4E-95D1-0496E4D7958F}" sibTransId="{44263BB3-B955-4736-B478-9A7AC9B02FE6}"/>
    <dgm:cxn modelId="{FFB77C07-F479-48A4-A44C-B679568B47B8}" srcId="{95D0A197-97B1-4C97-A383-162917DD6394}" destId="{8679C46F-B85A-416E-9D80-765660B8819F}" srcOrd="0" destOrd="0" parTransId="{77447F3D-52E8-4754-B7F9-603A87DEBB5F}" sibTransId="{75D3261F-2638-4600-AFE0-4A2DC16AF9F5}"/>
    <dgm:cxn modelId="{D2BCF608-048B-4707-BC68-46A3A4E2D8D4}" srcId="{8CB18416-566B-4E0F-A0C6-9005462B19BA}" destId="{5362DA86-3037-4C7F-AAE2-0D6A8387DCFF}" srcOrd="2" destOrd="0" parTransId="{534614D1-504E-4EB4-B112-2BDAF12F0FE3}" sibTransId="{27AB96D2-30CD-4A6D-A3D9-9709A361D68D}"/>
    <dgm:cxn modelId="{EE1BA10D-69D0-48E0-BCB7-7F659AE8E36E}" type="presOf" srcId="{DBF0CAC7-E842-4633-850D-6830A4AAFC17}" destId="{BAB49D99-F108-47BC-9DEC-7B4F2740A79D}" srcOrd="0" destOrd="1" presId="urn:microsoft.com/office/officeart/2005/8/layout/chevron2"/>
    <dgm:cxn modelId="{4196BC0D-BCAF-4D96-B84A-8A0465EADD36}" srcId="{8679C46F-B85A-416E-9D80-765660B8819F}" destId="{597B9D16-D33F-4C1E-BDD4-ED46CBAC27A6}" srcOrd="0" destOrd="0" parTransId="{F07DE62F-70F4-4C72-B675-E494ACF2BF27}" sibTransId="{A5D8BD01-3301-4A6F-8C68-EF118FEE23BB}"/>
    <dgm:cxn modelId="{3702340F-5FE4-4995-9D9B-8569F2B3C417}" type="presOf" srcId="{A1265C5B-9ADE-4838-B954-920A8D73BEE8}" destId="{FE0B0021-D309-4DC1-87DA-6AC843D8E8DE}" srcOrd="0" destOrd="1" presId="urn:microsoft.com/office/officeart/2005/8/layout/chevron2"/>
    <dgm:cxn modelId="{12A9681E-2BD4-4229-AC3A-F4744D76CB0E}" type="presOf" srcId="{5362DA86-3037-4C7F-AAE2-0D6A8387DCFF}" destId="{FE0B0021-D309-4DC1-87DA-6AC843D8E8DE}" srcOrd="0" destOrd="2" presId="urn:microsoft.com/office/officeart/2005/8/layout/chevron2"/>
    <dgm:cxn modelId="{5213D62A-CB64-43EF-9E43-1464D5D66078}" srcId="{183A1A4C-5C3E-4B71-A107-4C7B218C4E3C}" destId="{0E9E52FB-5EDD-4BC6-8BB5-0FAC9251273A}" srcOrd="0" destOrd="0" parTransId="{2C32BD0B-F1DA-442A-B979-006C38BA1BF0}" sibTransId="{31BF6E45-36B6-4D48-B678-6FEB672B5494}"/>
    <dgm:cxn modelId="{F5F87633-9F1A-4A8B-A278-9D8F45221382}" type="presOf" srcId="{A5FC9951-CEC8-4B0B-B249-F31A26FBD0E0}" destId="{FE0B0021-D309-4DC1-87DA-6AC843D8E8DE}" srcOrd="0" destOrd="0" presId="urn:microsoft.com/office/officeart/2005/8/layout/chevron2"/>
    <dgm:cxn modelId="{D5756636-59A0-4366-9668-F941B276F1CF}" type="presOf" srcId="{A5AA2265-4243-4EC1-BF13-024C1D13437C}" destId="{FE0B0021-D309-4DC1-87DA-6AC843D8E8DE}" srcOrd="0" destOrd="3" presId="urn:microsoft.com/office/officeart/2005/8/layout/chevron2"/>
    <dgm:cxn modelId="{EAB5745B-4BC3-497A-AF96-E8345BDA71CC}" srcId="{8CB18416-566B-4E0F-A0C6-9005462B19BA}" destId="{A5FC9951-CEC8-4B0B-B249-F31A26FBD0E0}" srcOrd="0" destOrd="0" parTransId="{528E9C3D-96F0-43EF-B066-73B7006D8A20}" sibTransId="{D1C2574D-C7DD-4ABA-AB99-4609BCA458AB}"/>
    <dgm:cxn modelId="{812E8648-EB6C-4030-8FAF-F9DBA212E283}" type="presOf" srcId="{183A1A4C-5C3E-4B71-A107-4C7B218C4E3C}" destId="{7CB7EC18-1392-49F8-8B6B-8A97F71537DE}" srcOrd="0" destOrd="0" presId="urn:microsoft.com/office/officeart/2005/8/layout/chevron2"/>
    <dgm:cxn modelId="{C381DD72-225A-431E-AEE3-D7C354FE954D}" type="presOf" srcId="{0E9E52FB-5EDD-4BC6-8BB5-0FAC9251273A}" destId="{7D2CC912-0C5D-4B3D-B7EA-15FE6A237261}" srcOrd="0" destOrd="0" presId="urn:microsoft.com/office/officeart/2005/8/layout/chevron2"/>
    <dgm:cxn modelId="{EB49D577-D718-4C6C-A123-5C2BB7ABE15A}" srcId="{95D0A197-97B1-4C97-A383-162917DD6394}" destId="{8CB18416-566B-4E0F-A0C6-9005462B19BA}" srcOrd="1" destOrd="0" parTransId="{7C809BAA-BC1A-4844-BA15-F0BF14C7F451}" sibTransId="{3E016122-E1B5-49C8-A9E5-4308416F287D}"/>
    <dgm:cxn modelId="{2DD82A8C-AA39-461F-9C41-49711F26B1AA}" type="presOf" srcId="{597B9D16-D33F-4C1E-BDD4-ED46CBAC27A6}" destId="{BAB49D99-F108-47BC-9DEC-7B4F2740A79D}" srcOrd="0" destOrd="0" presId="urn:microsoft.com/office/officeart/2005/8/layout/chevron2"/>
    <dgm:cxn modelId="{22974BA9-AFB5-4F12-89B8-52B46E71AE9A}" type="presOf" srcId="{8CB18416-566B-4E0F-A0C6-9005462B19BA}" destId="{40B6213D-53CC-4438-9273-FD3F3743C2D3}" srcOrd="0" destOrd="0" presId="urn:microsoft.com/office/officeart/2005/8/layout/chevron2"/>
    <dgm:cxn modelId="{81B878A9-AF2B-4788-BFF9-1CBB8592DABA}" type="presOf" srcId="{95D0A197-97B1-4C97-A383-162917DD6394}" destId="{8EFD396A-0E4B-4F90-AE8F-43F96DFC9F3D}" srcOrd="0" destOrd="0" presId="urn:microsoft.com/office/officeart/2005/8/layout/chevron2"/>
    <dgm:cxn modelId="{50CE13B6-E977-4D3F-947E-3CAF655F760B}" srcId="{8679C46F-B85A-416E-9D80-765660B8819F}" destId="{DBF0CAC7-E842-4633-850D-6830A4AAFC17}" srcOrd="1" destOrd="0" parTransId="{14F54CFF-0AC5-416C-AEED-D21A82A078A2}" sibTransId="{D1E5AE00-0E8B-47A0-8265-A30E8626944D}"/>
    <dgm:cxn modelId="{88C947CA-913D-413C-A776-82DA20B36DD9}" type="presOf" srcId="{8679C46F-B85A-416E-9D80-765660B8819F}" destId="{4FDA79D4-295D-46C3-B340-52A1C53133D8}" srcOrd="0" destOrd="0" presId="urn:microsoft.com/office/officeart/2005/8/layout/chevron2"/>
    <dgm:cxn modelId="{DD31EADB-672B-400A-ADC1-12A0A01115CB}" srcId="{95D0A197-97B1-4C97-A383-162917DD6394}" destId="{183A1A4C-5C3E-4B71-A107-4C7B218C4E3C}" srcOrd="2" destOrd="0" parTransId="{A6133155-1CAD-40ED-BFA1-E7BC5DAC8A2B}" sibTransId="{03E5DA4E-5A0B-4626-B694-CBF0A57CA117}"/>
    <dgm:cxn modelId="{7C5025F0-C374-4291-83A9-E25E2173F927}" srcId="{8CB18416-566B-4E0F-A0C6-9005462B19BA}" destId="{A1265C5B-9ADE-4838-B954-920A8D73BEE8}" srcOrd="1" destOrd="0" parTransId="{2BC6363E-E69C-429C-A9B4-ACC9A0728A37}" sibTransId="{40C4B39B-4D48-44C2-A30C-3213752BE2A8}"/>
    <dgm:cxn modelId="{F059BE1C-2616-45F3-B0CF-34595EE67ECA}" type="presParOf" srcId="{8EFD396A-0E4B-4F90-AE8F-43F96DFC9F3D}" destId="{70BDE95D-BCF9-4992-89CB-8DBFE541D64D}" srcOrd="0" destOrd="0" presId="urn:microsoft.com/office/officeart/2005/8/layout/chevron2"/>
    <dgm:cxn modelId="{534CAB35-4475-4408-9F70-BD33F7F15D11}" type="presParOf" srcId="{70BDE95D-BCF9-4992-89CB-8DBFE541D64D}" destId="{4FDA79D4-295D-46C3-B340-52A1C53133D8}" srcOrd="0" destOrd="0" presId="urn:microsoft.com/office/officeart/2005/8/layout/chevron2"/>
    <dgm:cxn modelId="{CFB574DE-1422-4946-8285-FF1FFA8585F3}" type="presParOf" srcId="{70BDE95D-BCF9-4992-89CB-8DBFE541D64D}" destId="{BAB49D99-F108-47BC-9DEC-7B4F2740A79D}" srcOrd="1" destOrd="0" presId="urn:microsoft.com/office/officeart/2005/8/layout/chevron2"/>
    <dgm:cxn modelId="{2B425AF2-A0D3-4ABD-857B-EE02121948C3}" type="presParOf" srcId="{8EFD396A-0E4B-4F90-AE8F-43F96DFC9F3D}" destId="{718D01A8-1D84-4B33-B595-D12CD70AB299}" srcOrd="1" destOrd="0" presId="urn:microsoft.com/office/officeart/2005/8/layout/chevron2"/>
    <dgm:cxn modelId="{6D6E0550-9D58-4114-B650-E5D45E753137}" type="presParOf" srcId="{8EFD396A-0E4B-4F90-AE8F-43F96DFC9F3D}" destId="{339189DC-DED1-402C-97EE-DCDAC0B28A49}" srcOrd="2" destOrd="0" presId="urn:microsoft.com/office/officeart/2005/8/layout/chevron2"/>
    <dgm:cxn modelId="{AB07F27D-DF95-4B0A-B35B-884C0CE27F91}" type="presParOf" srcId="{339189DC-DED1-402C-97EE-DCDAC0B28A49}" destId="{40B6213D-53CC-4438-9273-FD3F3743C2D3}" srcOrd="0" destOrd="0" presId="urn:microsoft.com/office/officeart/2005/8/layout/chevron2"/>
    <dgm:cxn modelId="{D7BE48DB-648A-4B31-959C-E06A4A023FF2}" type="presParOf" srcId="{339189DC-DED1-402C-97EE-DCDAC0B28A49}" destId="{FE0B0021-D309-4DC1-87DA-6AC843D8E8DE}" srcOrd="1" destOrd="0" presId="urn:microsoft.com/office/officeart/2005/8/layout/chevron2"/>
    <dgm:cxn modelId="{EBA45B5A-B555-4F9F-9B4C-5B2D077DB9CF}" type="presParOf" srcId="{8EFD396A-0E4B-4F90-AE8F-43F96DFC9F3D}" destId="{118AC82A-C793-4C57-B1C4-17B55663C985}" srcOrd="3" destOrd="0" presId="urn:microsoft.com/office/officeart/2005/8/layout/chevron2"/>
    <dgm:cxn modelId="{15FA854F-4AB4-416E-B984-6B0942EB2A98}" type="presParOf" srcId="{8EFD396A-0E4B-4F90-AE8F-43F96DFC9F3D}" destId="{6C1DBD86-7D79-417A-96B9-53F647D1BAE2}" srcOrd="4" destOrd="0" presId="urn:microsoft.com/office/officeart/2005/8/layout/chevron2"/>
    <dgm:cxn modelId="{529C74F3-42B1-450E-802C-326A80A818D0}" type="presParOf" srcId="{6C1DBD86-7D79-417A-96B9-53F647D1BAE2}" destId="{7CB7EC18-1392-49F8-8B6B-8A97F71537DE}" srcOrd="0" destOrd="0" presId="urn:microsoft.com/office/officeart/2005/8/layout/chevron2"/>
    <dgm:cxn modelId="{95028EC1-00CE-4581-8D16-897B79548797}" type="presParOf" srcId="{6C1DBD86-7D79-417A-96B9-53F647D1BAE2}" destId="{7D2CC912-0C5D-4B3D-B7EA-15FE6A23726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D0A197-97B1-4C97-A383-162917DD6394}" type="doc">
      <dgm:prSet loTypeId="urn:microsoft.com/office/officeart/2005/8/layout/chevron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8679C46F-B85A-416E-9D80-765660B8819F}">
      <dgm:prSet phldrT="[Texto]" custT="1"/>
      <dgm:spPr/>
      <dgm:t>
        <a:bodyPr/>
        <a:lstStyle/>
        <a:p>
          <a:r>
            <a:rPr lang="es-ES" sz="1600" dirty="0">
              <a:latin typeface="Arial" panose="020B0604020202020204" pitchFamily="34" charset="0"/>
              <a:cs typeface="Arial" panose="020B0604020202020204" pitchFamily="34" charset="0"/>
            </a:rPr>
            <a:t>Estructura</a:t>
          </a:r>
        </a:p>
      </dgm:t>
    </dgm:pt>
    <dgm:pt modelId="{77447F3D-52E8-4754-B7F9-603A87DEBB5F}" type="parTrans" cxnId="{FFB77C07-F479-48A4-A44C-B679568B47B8}">
      <dgm:prSet/>
      <dgm:spPr/>
      <dgm:t>
        <a:bodyPr/>
        <a:lstStyle/>
        <a:p>
          <a:endParaRPr lang="es-ES"/>
        </a:p>
      </dgm:t>
    </dgm:pt>
    <dgm:pt modelId="{75D3261F-2638-4600-AFE0-4A2DC16AF9F5}" type="sibTrans" cxnId="{FFB77C07-F479-48A4-A44C-B679568B47B8}">
      <dgm:prSet/>
      <dgm:spPr/>
      <dgm:t>
        <a:bodyPr/>
        <a:lstStyle/>
        <a:p>
          <a:endParaRPr lang="es-ES"/>
        </a:p>
      </dgm:t>
    </dgm:pt>
    <dgm:pt modelId="{597B9D16-D33F-4C1E-BDD4-ED46CBAC27A6}">
      <dgm:prSet phldrT="[Texto]" custT="1"/>
      <dgm:spPr>
        <a:noFill/>
      </dgm:spPr>
      <dgm:t>
        <a:bodyPr/>
        <a:lstStyle/>
        <a:p>
          <a:r>
            <a:rPr lang="es-ES" sz="1600" dirty="0">
              <a:latin typeface="Arial" panose="020B0604020202020204" pitchFamily="34" charset="0"/>
              <a:cs typeface="Arial" panose="020B0604020202020204" pitchFamily="34" charset="0"/>
            </a:rPr>
            <a:t>Definir más profundamente el proyecto antes de empezar</a:t>
          </a:r>
        </a:p>
      </dgm:t>
    </dgm:pt>
    <dgm:pt modelId="{F07DE62F-70F4-4C72-B675-E494ACF2BF27}" type="parTrans" cxnId="{4196BC0D-BCAF-4D96-B84A-8A0465EADD36}">
      <dgm:prSet/>
      <dgm:spPr/>
      <dgm:t>
        <a:bodyPr/>
        <a:lstStyle/>
        <a:p>
          <a:endParaRPr lang="es-ES"/>
        </a:p>
      </dgm:t>
    </dgm:pt>
    <dgm:pt modelId="{A5D8BD01-3301-4A6F-8C68-EF118FEE23BB}" type="sibTrans" cxnId="{4196BC0D-BCAF-4D96-B84A-8A0465EADD36}">
      <dgm:prSet/>
      <dgm:spPr/>
      <dgm:t>
        <a:bodyPr/>
        <a:lstStyle/>
        <a:p>
          <a:endParaRPr lang="es-ES"/>
        </a:p>
      </dgm:t>
    </dgm:pt>
    <dgm:pt modelId="{8CB18416-566B-4E0F-A0C6-9005462B19BA}">
      <dgm:prSet phldrT="[Texto]" custT="1"/>
      <dgm:spPr/>
      <dgm:t>
        <a:bodyPr/>
        <a:lstStyle/>
        <a:p>
          <a:r>
            <a:rPr lang="es-ES" sz="1600" dirty="0">
              <a:latin typeface="Arial" panose="020B0604020202020204" pitchFamily="34" charset="0"/>
              <a:cs typeface="Arial" panose="020B0604020202020204" pitchFamily="34" charset="0"/>
            </a:rPr>
            <a:t>Código</a:t>
          </a:r>
        </a:p>
      </dgm:t>
    </dgm:pt>
    <dgm:pt modelId="{7C809BAA-BC1A-4844-BA15-F0BF14C7F451}" type="parTrans" cxnId="{EB49D577-D718-4C6C-A123-5C2BB7ABE15A}">
      <dgm:prSet/>
      <dgm:spPr/>
      <dgm:t>
        <a:bodyPr/>
        <a:lstStyle/>
        <a:p>
          <a:endParaRPr lang="es-ES"/>
        </a:p>
      </dgm:t>
    </dgm:pt>
    <dgm:pt modelId="{3E016122-E1B5-49C8-A9E5-4308416F287D}" type="sibTrans" cxnId="{EB49D577-D718-4C6C-A123-5C2BB7ABE15A}">
      <dgm:prSet/>
      <dgm:spPr/>
      <dgm:t>
        <a:bodyPr/>
        <a:lstStyle/>
        <a:p>
          <a:endParaRPr lang="es-ES"/>
        </a:p>
      </dgm:t>
    </dgm:pt>
    <dgm:pt modelId="{A5FC9951-CEC8-4B0B-B249-F31A26FBD0E0}">
      <dgm:prSet phldrT="[Texto]" custT="1"/>
      <dgm:spPr>
        <a:noFill/>
      </dgm:spPr>
      <dgm:t>
        <a:bodyPr/>
        <a:lstStyle/>
        <a:p>
          <a:r>
            <a:rPr lang="es-ES" sz="1600" dirty="0">
              <a:latin typeface="Arial" panose="020B0604020202020204" pitchFamily="34" charset="0"/>
              <a:cs typeface="Arial" panose="020B0604020202020204" pitchFamily="34" charset="0"/>
            </a:rPr>
            <a:t>Mayor uso de clases</a:t>
          </a:r>
        </a:p>
      </dgm:t>
    </dgm:pt>
    <dgm:pt modelId="{528E9C3D-96F0-43EF-B066-73B7006D8A20}" type="parTrans" cxnId="{EAB5745B-4BC3-497A-AF96-E8345BDA71CC}">
      <dgm:prSet/>
      <dgm:spPr/>
      <dgm:t>
        <a:bodyPr/>
        <a:lstStyle/>
        <a:p>
          <a:endParaRPr lang="es-ES"/>
        </a:p>
      </dgm:t>
    </dgm:pt>
    <dgm:pt modelId="{D1C2574D-C7DD-4ABA-AB99-4609BCA458AB}" type="sibTrans" cxnId="{EAB5745B-4BC3-497A-AF96-E8345BDA71CC}">
      <dgm:prSet/>
      <dgm:spPr/>
      <dgm:t>
        <a:bodyPr/>
        <a:lstStyle/>
        <a:p>
          <a:endParaRPr lang="es-ES"/>
        </a:p>
      </dgm:t>
    </dgm:pt>
    <dgm:pt modelId="{03572386-159B-47F5-AF1C-66C2D3302E73}">
      <dgm:prSet phldrT="[Texto]" custT="1"/>
      <dgm:spPr>
        <a:noFill/>
      </dgm:spPr>
      <dgm:t>
        <a:bodyPr/>
        <a:lstStyle/>
        <a:p>
          <a:r>
            <a:rPr lang="es-ES" sz="1600" dirty="0">
              <a:latin typeface="Arial" panose="020B0604020202020204" pitchFamily="34" charset="0"/>
              <a:cs typeface="Arial" panose="020B0604020202020204" pitchFamily="34" charset="0"/>
            </a:rPr>
            <a:t>Más soltura a la hora de programar</a:t>
          </a:r>
        </a:p>
      </dgm:t>
    </dgm:pt>
    <dgm:pt modelId="{CCCF6181-823C-4F81-9947-D1CC176CEAFF}" type="parTrans" cxnId="{7157C163-D3A3-4818-B525-D703D29DE640}">
      <dgm:prSet/>
      <dgm:spPr/>
      <dgm:t>
        <a:bodyPr/>
        <a:lstStyle/>
        <a:p>
          <a:endParaRPr lang="es-ES"/>
        </a:p>
      </dgm:t>
    </dgm:pt>
    <dgm:pt modelId="{01148B97-A3E0-4F14-AFE0-4D1A471F25FF}" type="sibTrans" cxnId="{7157C163-D3A3-4818-B525-D703D29DE640}">
      <dgm:prSet/>
      <dgm:spPr/>
      <dgm:t>
        <a:bodyPr/>
        <a:lstStyle/>
        <a:p>
          <a:endParaRPr lang="es-ES"/>
        </a:p>
      </dgm:t>
    </dgm:pt>
    <dgm:pt modelId="{EDC4F1BD-B98E-46AF-9413-B519B8355FEC}">
      <dgm:prSet phldrT="[Texto]" custT="1"/>
      <dgm:spPr>
        <a:noFill/>
      </dgm:spPr>
      <dgm:t>
        <a:bodyPr/>
        <a:lstStyle/>
        <a:p>
          <a:endParaRPr lang="es-E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E5EB00-F752-4A81-BD2D-0FE52DEC149D}" type="parTrans" cxnId="{025EC852-D362-497C-B5A8-CAE41D49BEC3}">
      <dgm:prSet/>
      <dgm:spPr/>
      <dgm:t>
        <a:bodyPr/>
        <a:lstStyle/>
        <a:p>
          <a:endParaRPr lang="es-ES"/>
        </a:p>
      </dgm:t>
    </dgm:pt>
    <dgm:pt modelId="{55FADE3A-4B09-4DD2-B36F-372BA3D107A7}" type="sibTrans" cxnId="{025EC852-D362-497C-B5A8-CAE41D49BEC3}">
      <dgm:prSet/>
      <dgm:spPr/>
      <dgm:t>
        <a:bodyPr/>
        <a:lstStyle/>
        <a:p>
          <a:endParaRPr lang="es-ES"/>
        </a:p>
      </dgm:t>
    </dgm:pt>
    <dgm:pt modelId="{A72E556A-7B87-4446-8739-63B9153BD00B}">
      <dgm:prSet phldrT="[Texto]" custT="1"/>
      <dgm:spPr>
        <a:noFill/>
      </dgm:spPr>
      <dgm:t>
        <a:bodyPr/>
        <a:lstStyle/>
        <a:p>
          <a:r>
            <a:rPr lang="es-ES" sz="1600" dirty="0">
              <a:latin typeface="Arial" panose="020B0604020202020204" pitchFamily="34" charset="0"/>
              <a:cs typeface="Arial" panose="020B0604020202020204" pitchFamily="34" charset="0"/>
            </a:rPr>
            <a:t>Desarrollar un código más limpio</a:t>
          </a:r>
        </a:p>
      </dgm:t>
    </dgm:pt>
    <dgm:pt modelId="{9E2C8E25-9D80-48D8-91DA-AF30217D8139}" type="parTrans" cxnId="{8C38448B-5F53-4C96-A914-FBC46A99AFC0}">
      <dgm:prSet/>
      <dgm:spPr/>
      <dgm:t>
        <a:bodyPr/>
        <a:lstStyle/>
        <a:p>
          <a:endParaRPr lang="es-ES"/>
        </a:p>
      </dgm:t>
    </dgm:pt>
    <dgm:pt modelId="{DEB631C9-F35B-4BE8-AC1D-E55E72C4333C}" type="sibTrans" cxnId="{8C38448B-5F53-4C96-A914-FBC46A99AFC0}">
      <dgm:prSet/>
      <dgm:spPr/>
      <dgm:t>
        <a:bodyPr/>
        <a:lstStyle/>
        <a:p>
          <a:endParaRPr lang="es-ES"/>
        </a:p>
      </dgm:t>
    </dgm:pt>
    <dgm:pt modelId="{62907B9D-72CF-4139-8CFD-C1815E0D8127}">
      <dgm:prSet phldrT="[Texto]" custT="1"/>
      <dgm:spPr>
        <a:noFill/>
      </dgm:spPr>
      <dgm:t>
        <a:bodyPr/>
        <a:lstStyle/>
        <a:p>
          <a:r>
            <a:rPr lang="es-ES" sz="1600" dirty="0">
              <a:latin typeface="Arial" panose="020B0604020202020204" pitchFamily="34" charset="0"/>
              <a:cs typeface="Arial" panose="020B0604020202020204" pitchFamily="34" charset="0"/>
            </a:rPr>
            <a:t>Uso de Pseudocódigo</a:t>
          </a:r>
        </a:p>
      </dgm:t>
    </dgm:pt>
    <dgm:pt modelId="{F0CE4D22-8EA6-446A-8873-B177720FB859}" type="parTrans" cxnId="{547FC511-0FCB-4351-913C-D32608AEFA96}">
      <dgm:prSet/>
      <dgm:spPr/>
    </dgm:pt>
    <dgm:pt modelId="{5FF37451-CBFB-4EC4-90DB-50C38536DA58}" type="sibTrans" cxnId="{547FC511-0FCB-4351-913C-D32608AEFA96}">
      <dgm:prSet/>
      <dgm:spPr/>
    </dgm:pt>
    <dgm:pt modelId="{5CD7C847-7CE3-41D7-B19A-51E2463EA573}">
      <dgm:prSet phldrT="[Texto]" custT="1"/>
      <dgm:spPr>
        <a:noFill/>
      </dgm:spPr>
      <dgm:t>
        <a:bodyPr/>
        <a:lstStyle/>
        <a:p>
          <a:r>
            <a:rPr lang="es-ES" sz="1600" dirty="0">
              <a:latin typeface="Arial" panose="020B0604020202020204" pitchFamily="34" charset="0"/>
              <a:cs typeface="Arial" panose="020B0604020202020204" pitchFamily="34" charset="0"/>
            </a:rPr>
            <a:t>Acabar el in </a:t>
          </a:r>
          <a:r>
            <a:rPr lang="es-ES" sz="1600" dirty="0" err="1">
              <a:latin typeface="Arial" panose="020B0604020202020204" pitchFamily="34" charset="0"/>
              <a:cs typeface="Arial" panose="020B0604020202020204" pitchFamily="34" charset="0"/>
            </a:rPr>
            <a:t>progress</a:t>
          </a:r>
          <a:endParaRPr lang="es-E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F3F1A1F-D15E-4CDE-997E-9EDFBDE85D41}" type="parTrans" cxnId="{E3A1B8FB-AAEC-41B0-BE49-3DEBE3B6678E}">
      <dgm:prSet/>
      <dgm:spPr/>
    </dgm:pt>
    <dgm:pt modelId="{928D14B9-BB2A-423C-8A7B-2C00BAE16E42}" type="sibTrans" cxnId="{E3A1B8FB-AAEC-41B0-BE49-3DEBE3B6678E}">
      <dgm:prSet/>
      <dgm:spPr/>
    </dgm:pt>
    <dgm:pt modelId="{8EFD396A-0E4B-4F90-AE8F-43F96DFC9F3D}" type="pres">
      <dgm:prSet presAssocID="{95D0A197-97B1-4C97-A383-162917DD6394}" presName="linearFlow" presStyleCnt="0">
        <dgm:presLayoutVars>
          <dgm:dir/>
          <dgm:animLvl val="lvl"/>
          <dgm:resizeHandles val="exact"/>
        </dgm:presLayoutVars>
      </dgm:prSet>
      <dgm:spPr/>
    </dgm:pt>
    <dgm:pt modelId="{70BDE95D-BCF9-4992-89CB-8DBFE541D64D}" type="pres">
      <dgm:prSet presAssocID="{8679C46F-B85A-416E-9D80-765660B8819F}" presName="composite" presStyleCnt="0"/>
      <dgm:spPr/>
    </dgm:pt>
    <dgm:pt modelId="{4FDA79D4-295D-46C3-B340-52A1C53133D8}" type="pres">
      <dgm:prSet presAssocID="{8679C46F-B85A-416E-9D80-765660B8819F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BAB49D99-F108-47BC-9DEC-7B4F2740A79D}" type="pres">
      <dgm:prSet presAssocID="{8679C46F-B85A-416E-9D80-765660B8819F}" presName="descendantText" presStyleLbl="alignAcc1" presStyleIdx="0" presStyleCnt="2">
        <dgm:presLayoutVars>
          <dgm:bulletEnabled val="1"/>
        </dgm:presLayoutVars>
      </dgm:prSet>
      <dgm:spPr/>
    </dgm:pt>
    <dgm:pt modelId="{718D01A8-1D84-4B33-B595-D12CD70AB299}" type="pres">
      <dgm:prSet presAssocID="{75D3261F-2638-4600-AFE0-4A2DC16AF9F5}" presName="sp" presStyleCnt="0"/>
      <dgm:spPr/>
    </dgm:pt>
    <dgm:pt modelId="{339189DC-DED1-402C-97EE-DCDAC0B28A49}" type="pres">
      <dgm:prSet presAssocID="{8CB18416-566B-4E0F-A0C6-9005462B19BA}" presName="composite" presStyleCnt="0"/>
      <dgm:spPr/>
    </dgm:pt>
    <dgm:pt modelId="{40B6213D-53CC-4438-9273-FD3F3743C2D3}" type="pres">
      <dgm:prSet presAssocID="{8CB18416-566B-4E0F-A0C6-9005462B19BA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FE0B0021-D309-4DC1-87DA-6AC843D8E8DE}" type="pres">
      <dgm:prSet presAssocID="{8CB18416-566B-4E0F-A0C6-9005462B19BA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FFB77C07-F479-48A4-A44C-B679568B47B8}" srcId="{95D0A197-97B1-4C97-A383-162917DD6394}" destId="{8679C46F-B85A-416E-9D80-765660B8819F}" srcOrd="0" destOrd="0" parTransId="{77447F3D-52E8-4754-B7F9-603A87DEBB5F}" sibTransId="{75D3261F-2638-4600-AFE0-4A2DC16AF9F5}"/>
    <dgm:cxn modelId="{4196BC0D-BCAF-4D96-B84A-8A0465EADD36}" srcId="{8679C46F-B85A-416E-9D80-765660B8819F}" destId="{597B9D16-D33F-4C1E-BDD4-ED46CBAC27A6}" srcOrd="0" destOrd="0" parTransId="{F07DE62F-70F4-4C72-B675-E494ACF2BF27}" sibTransId="{A5D8BD01-3301-4A6F-8C68-EF118FEE23BB}"/>
    <dgm:cxn modelId="{29AAC30F-22BC-420F-9B62-A0BA0A5E4AD1}" type="presOf" srcId="{EDC4F1BD-B98E-46AF-9413-B519B8355FEC}" destId="{FE0B0021-D309-4DC1-87DA-6AC843D8E8DE}" srcOrd="0" destOrd="4" presId="urn:microsoft.com/office/officeart/2005/8/layout/chevron2"/>
    <dgm:cxn modelId="{547FC511-0FCB-4351-913C-D32608AEFA96}" srcId="{8679C46F-B85A-416E-9D80-765660B8819F}" destId="{62907B9D-72CF-4139-8CFD-C1815E0D8127}" srcOrd="1" destOrd="0" parTransId="{F0CE4D22-8EA6-446A-8873-B177720FB859}" sibTransId="{5FF37451-CBFB-4EC4-90DB-50C38536DA58}"/>
    <dgm:cxn modelId="{D958CD17-1273-450D-9216-57F521614EDC}" type="presOf" srcId="{A72E556A-7B87-4446-8739-63B9153BD00B}" destId="{FE0B0021-D309-4DC1-87DA-6AC843D8E8DE}" srcOrd="0" destOrd="3" presId="urn:microsoft.com/office/officeart/2005/8/layout/chevron2"/>
    <dgm:cxn modelId="{BA0BA624-32B8-4415-BC81-2F2BBA5D3BDF}" type="presOf" srcId="{5CD7C847-7CE3-41D7-B19A-51E2463EA573}" destId="{FE0B0021-D309-4DC1-87DA-6AC843D8E8DE}" srcOrd="0" destOrd="0" presId="urn:microsoft.com/office/officeart/2005/8/layout/chevron2"/>
    <dgm:cxn modelId="{F5F87633-9F1A-4A8B-A278-9D8F45221382}" type="presOf" srcId="{A5FC9951-CEC8-4B0B-B249-F31A26FBD0E0}" destId="{FE0B0021-D309-4DC1-87DA-6AC843D8E8DE}" srcOrd="0" destOrd="1" presId="urn:microsoft.com/office/officeart/2005/8/layout/chevron2"/>
    <dgm:cxn modelId="{9DF2D035-32EA-4C3C-A3D7-96F81369D373}" type="presOf" srcId="{62907B9D-72CF-4139-8CFD-C1815E0D8127}" destId="{BAB49D99-F108-47BC-9DEC-7B4F2740A79D}" srcOrd="0" destOrd="1" presId="urn:microsoft.com/office/officeart/2005/8/layout/chevron2"/>
    <dgm:cxn modelId="{EAB5745B-4BC3-497A-AF96-E8345BDA71CC}" srcId="{8CB18416-566B-4E0F-A0C6-9005462B19BA}" destId="{A5FC9951-CEC8-4B0B-B249-F31A26FBD0E0}" srcOrd="1" destOrd="0" parTransId="{528E9C3D-96F0-43EF-B066-73B7006D8A20}" sibTransId="{D1C2574D-C7DD-4ABA-AB99-4609BCA458AB}"/>
    <dgm:cxn modelId="{7157C163-D3A3-4818-B525-D703D29DE640}" srcId="{8CB18416-566B-4E0F-A0C6-9005462B19BA}" destId="{03572386-159B-47F5-AF1C-66C2D3302E73}" srcOrd="2" destOrd="0" parTransId="{CCCF6181-823C-4F81-9947-D1CC176CEAFF}" sibTransId="{01148B97-A3E0-4F14-AFE0-4D1A471F25FF}"/>
    <dgm:cxn modelId="{025EC852-D362-497C-B5A8-CAE41D49BEC3}" srcId="{8CB18416-566B-4E0F-A0C6-9005462B19BA}" destId="{EDC4F1BD-B98E-46AF-9413-B519B8355FEC}" srcOrd="4" destOrd="0" parTransId="{19E5EB00-F752-4A81-BD2D-0FE52DEC149D}" sibTransId="{55FADE3A-4B09-4DD2-B36F-372BA3D107A7}"/>
    <dgm:cxn modelId="{EB49D577-D718-4C6C-A123-5C2BB7ABE15A}" srcId="{95D0A197-97B1-4C97-A383-162917DD6394}" destId="{8CB18416-566B-4E0F-A0C6-9005462B19BA}" srcOrd="1" destOrd="0" parTransId="{7C809BAA-BC1A-4844-BA15-F0BF14C7F451}" sibTransId="{3E016122-E1B5-49C8-A9E5-4308416F287D}"/>
    <dgm:cxn modelId="{8C38448B-5F53-4C96-A914-FBC46A99AFC0}" srcId="{8CB18416-566B-4E0F-A0C6-9005462B19BA}" destId="{A72E556A-7B87-4446-8739-63B9153BD00B}" srcOrd="3" destOrd="0" parTransId="{9E2C8E25-9D80-48D8-91DA-AF30217D8139}" sibTransId="{DEB631C9-F35B-4BE8-AC1D-E55E72C4333C}"/>
    <dgm:cxn modelId="{2DD82A8C-AA39-461F-9C41-49711F26B1AA}" type="presOf" srcId="{597B9D16-D33F-4C1E-BDD4-ED46CBAC27A6}" destId="{BAB49D99-F108-47BC-9DEC-7B4F2740A79D}" srcOrd="0" destOrd="0" presId="urn:microsoft.com/office/officeart/2005/8/layout/chevron2"/>
    <dgm:cxn modelId="{C5B8D49D-6B04-41CA-A3B9-B6206BCA8AA8}" type="presOf" srcId="{03572386-159B-47F5-AF1C-66C2D3302E73}" destId="{FE0B0021-D309-4DC1-87DA-6AC843D8E8DE}" srcOrd="0" destOrd="2" presId="urn:microsoft.com/office/officeart/2005/8/layout/chevron2"/>
    <dgm:cxn modelId="{22974BA9-AFB5-4F12-89B8-52B46E71AE9A}" type="presOf" srcId="{8CB18416-566B-4E0F-A0C6-9005462B19BA}" destId="{40B6213D-53CC-4438-9273-FD3F3743C2D3}" srcOrd="0" destOrd="0" presId="urn:microsoft.com/office/officeart/2005/8/layout/chevron2"/>
    <dgm:cxn modelId="{81B878A9-AF2B-4788-BFF9-1CBB8592DABA}" type="presOf" srcId="{95D0A197-97B1-4C97-A383-162917DD6394}" destId="{8EFD396A-0E4B-4F90-AE8F-43F96DFC9F3D}" srcOrd="0" destOrd="0" presId="urn:microsoft.com/office/officeart/2005/8/layout/chevron2"/>
    <dgm:cxn modelId="{88C947CA-913D-413C-A776-82DA20B36DD9}" type="presOf" srcId="{8679C46F-B85A-416E-9D80-765660B8819F}" destId="{4FDA79D4-295D-46C3-B340-52A1C53133D8}" srcOrd="0" destOrd="0" presId="urn:microsoft.com/office/officeart/2005/8/layout/chevron2"/>
    <dgm:cxn modelId="{E3A1B8FB-AAEC-41B0-BE49-3DEBE3B6678E}" srcId="{8CB18416-566B-4E0F-A0C6-9005462B19BA}" destId="{5CD7C847-7CE3-41D7-B19A-51E2463EA573}" srcOrd="0" destOrd="0" parTransId="{3F3F1A1F-D15E-4CDE-997E-9EDFBDE85D41}" sibTransId="{928D14B9-BB2A-423C-8A7B-2C00BAE16E42}"/>
    <dgm:cxn modelId="{F059BE1C-2616-45F3-B0CF-34595EE67ECA}" type="presParOf" srcId="{8EFD396A-0E4B-4F90-AE8F-43F96DFC9F3D}" destId="{70BDE95D-BCF9-4992-89CB-8DBFE541D64D}" srcOrd="0" destOrd="0" presId="urn:microsoft.com/office/officeart/2005/8/layout/chevron2"/>
    <dgm:cxn modelId="{534CAB35-4475-4408-9F70-BD33F7F15D11}" type="presParOf" srcId="{70BDE95D-BCF9-4992-89CB-8DBFE541D64D}" destId="{4FDA79D4-295D-46C3-B340-52A1C53133D8}" srcOrd="0" destOrd="0" presId="urn:microsoft.com/office/officeart/2005/8/layout/chevron2"/>
    <dgm:cxn modelId="{CFB574DE-1422-4946-8285-FF1FFA8585F3}" type="presParOf" srcId="{70BDE95D-BCF9-4992-89CB-8DBFE541D64D}" destId="{BAB49D99-F108-47BC-9DEC-7B4F2740A79D}" srcOrd="1" destOrd="0" presId="urn:microsoft.com/office/officeart/2005/8/layout/chevron2"/>
    <dgm:cxn modelId="{2B425AF2-A0D3-4ABD-857B-EE02121948C3}" type="presParOf" srcId="{8EFD396A-0E4B-4F90-AE8F-43F96DFC9F3D}" destId="{718D01A8-1D84-4B33-B595-D12CD70AB299}" srcOrd="1" destOrd="0" presId="urn:microsoft.com/office/officeart/2005/8/layout/chevron2"/>
    <dgm:cxn modelId="{6D6E0550-9D58-4114-B650-E5D45E753137}" type="presParOf" srcId="{8EFD396A-0E4B-4F90-AE8F-43F96DFC9F3D}" destId="{339189DC-DED1-402C-97EE-DCDAC0B28A49}" srcOrd="2" destOrd="0" presId="urn:microsoft.com/office/officeart/2005/8/layout/chevron2"/>
    <dgm:cxn modelId="{AB07F27D-DF95-4B0A-B35B-884C0CE27F91}" type="presParOf" srcId="{339189DC-DED1-402C-97EE-DCDAC0B28A49}" destId="{40B6213D-53CC-4438-9273-FD3F3743C2D3}" srcOrd="0" destOrd="0" presId="urn:microsoft.com/office/officeart/2005/8/layout/chevron2"/>
    <dgm:cxn modelId="{D7BE48DB-648A-4B31-959C-E06A4A023FF2}" type="presParOf" srcId="{339189DC-DED1-402C-97EE-DCDAC0B28A49}" destId="{FE0B0021-D309-4DC1-87DA-6AC843D8E8D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A79D4-295D-46C3-B340-52A1C53133D8}">
      <dsp:nvSpPr>
        <dsp:cNvPr id="0" name=""/>
        <dsp:cNvSpPr/>
      </dsp:nvSpPr>
      <dsp:spPr>
        <a:xfrm rot="5400000">
          <a:off x="-246804" y="251179"/>
          <a:ext cx="1645364" cy="115175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rial" panose="020B0604020202020204" pitchFamily="34" charset="0"/>
              <a:cs typeface="Arial" panose="020B0604020202020204" pitchFamily="34" charset="0"/>
            </a:rPr>
            <a:t>Estructura</a:t>
          </a:r>
        </a:p>
      </dsp:txBody>
      <dsp:txXfrm rot="-5400000">
        <a:off x="1" y="580251"/>
        <a:ext cx="1151754" cy="493610"/>
      </dsp:txXfrm>
    </dsp:sp>
    <dsp:sp modelId="{BAB49D99-F108-47BC-9DEC-7B4F2740A79D}">
      <dsp:nvSpPr>
        <dsp:cNvPr id="0" name=""/>
        <dsp:cNvSpPr/>
      </dsp:nvSpPr>
      <dsp:spPr>
        <a:xfrm rot="5400000">
          <a:off x="3681472" y="-2525342"/>
          <a:ext cx="1069486" cy="6128921"/>
        </a:xfrm>
        <a:prstGeom prst="round2SameRect">
          <a:avLst/>
        </a:prstGeom>
        <a:noFill/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Arial" panose="020B0604020202020204" pitchFamily="34" charset="0"/>
              <a:cs typeface="Arial" panose="020B0604020202020204" pitchFamily="34" charset="0"/>
            </a:rPr>
            <a:t>Iniciar el proyecto con borrador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Arial" panose="020B0604020202020204" pitchFamily="34" charset="0"/>
              <a:cs typeface="Arial" panose="020B0604020202020204" pitchFamily="34" charset="0"/>
            </a:rPr>
            <a:t>Pensar el proyecto antes de iniciar el código</a:t>
          </a:r>
        </a:p>
      </dsp:txBody>
      <dsp:txXfrm rot="-5400000">
        <a:off x="1151755" y="56583"/>
        <a:ext cx="6076713" cy="965070"/>
      </dsp:txXfrm>
    </dsp:sp>
    <dsp:sp modelId="{40B6213D-53CC-4438-9273-FD3F3743C2D3}">
      <dsp:nvSpPr>
        <dsp:cNvPr id="0" name=""/>
        <dsp:cNvSpPr/>
      </dsp:nvSpPr>
      <dsp:spPr>
        <a:xfrm rot="5400000">
          <a:off x="-246804" y="1703176"/>
          <a:ext cx="1645364" cy="1151754"/>
        </a:xfrm>
        <a:prstGeom prst="chevron">
          <a:avLst/>
        </a:prstGeom>
        <a:solidFill>
          <a:schemeClr val="accent2">
            <a:hueOff val="10059095"/>
            <a:satOff val="-341"/>
            <a:lumOff val="3431"/>
            <a:alphaOff val="0"/>
          </a:schemeClr>
        </a:solidFill>
        <a:ln w="10795" cap="flat" cmpd="sng" algn="ctr">
          <a:solidFill>
            <a:schemeClr val="accent2">
              <a:hueOff val="10059095"/>
              <a:satOff val="-341"/>
              <a:lumOff val="3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rial" panose="020B0604020202020204" pitchFamily="34" charset="0"/>
              <a:cs typeface="Arial" panose="020B0604020202020204" pitchFamily="34" charset="0"/>
            </a:rPr>
            <a:t>Código</a:t>
          </a:r>
        </a:p>
      </dsp:txBody>
      <dsp:txXfrm rot="-5400000">
        <a:off x="1" y="2032248"/>
        <a:ext cx="1151754" cy="493610"/>
      </dsp:txXfrm>
    </dsp:sp>
    <dsp:sp modelId="{FE0B0021-D309-4DC1-87DA-6AC843D8E8DE}">
      <dsp:nvSpPr>
        <dsp:cNvPr id="0" name=""/>
        <dsp:cNvSpPr/>
      </dsp:nvSpPr>
      <dsp:spPr>
        <a:xfrm rot="5400000">
          <a:off x="3681472" y="-1073345"/>
          <a:ext cx="1069486" cy="6128921"/>
        </a:xfrm>
        <a:prstGeom prst="round2SameRect">
          <a:avLst/>
        </a:prstGeom>
        <a:noFill/>
        <a:ln w="10795" cap="flat" cmpd="sng" algn="ctr">
          <a:solidFill>
            <a:schemeClr val="accent2">
              <a:hueOff val="10059095"/>
              <a:satOff val="-341"/>
              <a:lumOff val="3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Arial" panose="020B0604020202020204" pitchFamily="34" charset="0"/>
              <a:cs typeface="Arial" panose="020B0604020202020204" pitchFamily="34" charset="0"/>
            </a:rPr>
            <a:t>Uso de clases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Arial" panose="020B0604020202020204" pitchFamily="34" charset="0"/>
              <a:cs typeface="Arial" panose="020B0604020202020204" pitchFamily="34" charset="0"/>
            </a:rPr>
            <a:t>Combinación de funciones dentro de clases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If</a:t>
          </a:r>
          <a:r>
            <a:rPr lang="es-E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s-E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statements</a:t>
          </a:r>
          <a:endParaRPr lang="es-ES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While</a:t>
          </a:r>
          <a:r>
            <a:rPr lang="es-ES" sz="16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s-E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loops</a:t>
          </a:r>
          <a:endParaRPr lang="es-E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151755" y="1508580"/>
        <a:ext cx="6076713" cy="965070"/>
      </dsp:txXfrm>
    </dsp:sp>
    <dsp:sp modelId="{7CB7EC18-1392-49F8-8B6B-8A97F71537DE}">
      <dsp:nvSpPr>
        <dsp:cNvPr id="0" name=""/>
        <dsp:cNvSpPr/>
      </dsp:nvSpPr>
      <dsp:spPr>
        <a:xfrm rot="5400000">
          <a:off x="-246804" y="3155173"/>
          <a:ext cx="1645364" cy="1151754"/>
        </a:xfrm>
        <a:prstGeom prst="chevron">
          <a:avLst/>
        </a:prstGeom>
        <a:solidFill>
          <a:schemeClr val="accent2">
            <a:hueOff val="20118190"/>
            <a:satOff val="-683"/>
            <a:lumOff val="6862"/>
            <a:alphaOff val="0"/>
          </a:schemeClr>
        </a:solidFill>
        <a:ln w="10795" cap="flat" cmpd="sng" algn="ctr">
          <a:solidFill>
            <a:schemeClr val="accent2">
              <a:hueOff val="20118190"/>
              <a:satOff val="-683"/>
              <a:lumOff val="6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rial" panose="020B0604020202020204" pitchFamily="34" charset="0"/>
              <a:cs typeface="Arial" panose="020B0604020202020204" pitchFamily="34" charset="0"/>
            </a:rPr>
            <a:t>Ejecución</a:t>
          </a:r>
        </a:p>
      </dsp:txBody>
      <dsp:txXfrm rot="-5400000">
        <a:off x="1" y="3484245"/>
        <a:ext cx="1151754" cy="493610"/>
      </dsp:txXfrm>
    </dsp:sp>
    <dsp:sp modelId="{7D2CC912-0C5D-4B3D-B7EA-15FE6A237261}">
      <dsp:nvSpPr>
        <dsp:cNvPr id="0" name=""/>
        <dsp:cNvSpPr/>
      </dsp:nvSpPr>
      <dsp:spPr>
        <a:xfrm rot="5400000">
          <a:off x="3681472" y="378651"/>
          <a:ext cx="1069486" cy="6128921"/>
        </a:xfrm>
        <a:prstGeom prst="round2SameRect">
          <a:avLst/>
        </a:prstGeom>
        <a:noFill/>
        <a:ln w="10795" cap="flat" cmpd="sng" algn="ctr">
          <a:solidFill>
            <a:schemeClr val="accent2">
              <a:hueOff val="20118190"/>
              <a:satOff val="-683"/>
              <a:lumOff val="6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Arial" panose="020B0604020202020204" pitchFamily="34" charset="0"/>
              <a:cs typeface="Arial" panose="020B0604020202020204" pitchFamily="34" charset="0"/>
            </a:rPr>
            <a:t>Ejecución de archivo .</a:t>
          </a:r>
          <a:r>
            <a:rPr lang="es-E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py</a:t>
          </a:r>
          <a:r>
            <a:rPr lang="es-ES" sz="1600" kern="1200" dirty="0">
              <a:latin typeface="Arial" panose="020B0604020202020204" pitchFamily="34" charset="0"/>
              <a:cs typeface="Arial" panose="020B0604020202020204" pitchFamily="34" charset="0"/>
            </a:rPr>
            <a:t> desde un notebook – definición del </a:t>
          </a:r>
          <a:r>
            <a:rPr lang="es-E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main</a:t>
          </a:r>
          <a:endParaRPr lang="es-E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151755" y="2960576"/>
        <a:ext cx="6076713" cy="965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A79D4-295D-46C3-B340-52A1C53133D8}">
      <dsp:nvSpPr>
        <dsp:cNvPr id="0" name=""/>
        <dsp:cNvSpPr/>
      </dsp:nvSpPr>
      <dsp:spPr>
        <a:xfrm rot="5400000">
          <a:off x="-362556" y="366595"/>
          <a:ext cx="2417043" cy="169193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rial" panose="020B0604020202020204" pitchFamily="34" charset="0"/>
              <a:cs typeface="Arial" panose="020B0604020202020204" pitchFamily="34" charset="0"/>
            </a:rPr>
            <a:t>Estructura</a:t>
          </a:r>
        </a:p>
      </dsp:txBody>
      <dsp:txXfrm rot="-5400000">
        <a:off x="1" y="850003"/>
        <a:ext cx="1691930" cy="725113"/>
      </dsp:txXfrm>
    </dsp:sp>
    <dsp:sp modelId="{BAB49D99-F108-47BC-9DEC-7B4F2740A79D}">
      <dsp:nvSpPr>
        <dsp:cNvPr id="0" name=""/>
        <dsp:cNvSpPr/>
      </dsp:nvSpPr>
      <dsp:spPr>
        <a:xfrm rot="5400000">
          <a:off x="3700764" y="-2004794"/>
          <a:ext cx="1571078" cy="5588745"/>
        </a:xfrm>
        <a:prstGeom prst="round2SameRect">
          <a:avLst/>
        </a:prstGeom>
        <a:noFill/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Arial" panose="020B0604020202020204" pitchFamily="34" charset="0"/>
              <a:cs typeface="Arial" panose="020B0604020202020204" pitchFamily="34" charset="0"/>
            </a:rPr>
            <a:t>Definir más profundamente el proyecto antes de empezar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Arial" panose="020B0604020202020204" pitchFamily="34" charset="0"/>
              <a:cs typeface="Arial" panose="020B0604020202020204" pitchFamily="34" charset="0"/>
            </a:rPr>
            <a:t>Uso de Pseudocódigo</a:t>
          </a:r>
        </a:p>
      </dsp:txBody>
      <dsp:txXfrm rot="-5400000">
        <a:off x="1691931" y="80733"/>
        <a:ext cx="5512051" cy="1417690"/>
      </dsp:txXfrm>
    </dsp:sp>
    <dsp:sp modelId="{40B6213D-53CC-4438-9273-FD3F3743C2D3}">
      <dsp:nvSpPr>
        <dsp:cNvPr id="0" name=""/>
        <dsp:cNvSpPr/>
      </dsp:nvSpPr>
      <dsp:spPr>
        <a:xfrm rot="5400000">
          <a:off x="-362556" y="2499582"/>
          <a:ext cx="2417043" cy="1691930"/>
        </a:xfrm>
        <a:prstGeom prst="chevron">
          <a:avLst/>
        </a:prstGeom>
        <a:solidFill>
          <a:schemeClr val="accent2">
            <a:hueOff val="20118190"/>
            <a:satOff val="-683"/>
            <a:lumOff val="6862"/>
            <a:alphaOff val="0"/>
          </a:schemeClr>
        </a:solidFill>
        <a:ln w="10795" cap="flat" cmpd="sng" algn="ctr">
          <a:solidFill>
            <a:schemeClr val="accent2">
              <a:hueOff val="20118190"/>
              <a:satOff val="-683"/>
              <a:lumOff val="6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Arial" panose="020B0604020202020204" pitchFamily="34" charset="0"/>
              <a:cs typeface="Arial" panose="020B0604020202020204" pitchFamily="34" charset="0"/>
            </a:rPr>
            <a:t>Código</a:t>
          </a:r>
        </a:p>
      </dsp:txBody>
      <dsp:txXfrm rot="-5400000">
        <a:off x="1" y="2982990"/>
        <a:ext cx="1691930" cy="725113"/>
      </dsp:txXfrm>
    </dsp:sp>
    <dsp:sp modelId="{FE0B0021-D309-4DC1-87DA-6AC843D8E8DE}">
      <dsp:nvSpPr>
        <dsp:cNvPr id="0" name=""/>
        <dsp:cNvSpPr/>
      </dsp:nvSpPr>
      <dsp:spPr>
        <a:xfrm rot="5400000">
          <a:off x="3700764" y="128191"/>
          <a:ext cx="1571078" cy="5588745"/>
        </a:xfrm>
        <a:prstGeom prst="round2SameRect">
          <a:avLst/>
        </a:prstGeom>
        <a:noFill/>
        <a:ln w="10795" cap="flat" cmpd="sng" algn="ctr">
          <a:solidFill>
            <a:schemeClr val="accent2">
              <a:hueOff val="20118190"/>
              <a:satOff val="-683"/>
              <a:lumOff val="6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Arial" panose="020B0604020202020204" pitchFamily="34" charset="0"/>
              <a:cs typeface="Arial" panose="020B0604020202020204" pitchFamily="34" charset="0"/>
            </a:rPr>
            <a:t>Acabar el in </a:t>
          </a:r>
          <a:r>
            <a:rPr lang="es-ES" sz="1600" kern="1200" dirty="0" err="1">
              <a:latin typeface="Arial" panose="020B0604020202020204" pitchFamily="34" charset="0"/>
              <a:cs typeface="Arial" panose="020B0604020202020204" pitchFamily="34" charset="0"/>
            </a:rPr>
            <a:t>progress</a:t>
          </a:r>
          <a:endParaRPr lang="es-ES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Arial" panose="020B0604020202020204" pitchFamily="34" charset="0"/>
              <a:cs typeface="Arial" panose="020B0604020202020204" pitchFamily="34" charset="0"/>
            </a:rPr>
            <a:t>Mayor uso de clases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Arial" panose="020B0604020202020204" pitchFamily="34" charset="0"/>
              <a:cs typeface="Arial" panose="020B0604020202020204" pitchFamily="34" charset="0"/>
            </a:rPr>
            <a:t>Más soltura a la hora de programar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Arial" panose="020B0604020202020204" pitchFamily="34" charset="0"/>
              <a:cs typeface="Arial" panose="020B0604020202020204" pitchFamily="34" charset="0"/>
            </a:rPr>
            <a:t>Desarrollar un código más limpio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691931" y="2213718"/>
        <a:ext cx="5512051" cy="14176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6745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30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9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92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845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78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6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6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35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934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286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3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2/27/2021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182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C53508-B3F0-4B95-A7BB-3FB94033C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FFB270-A7CF-433C-B40C-9E870AAFB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3600" y="1311279"/>
            <a:ext cx="4060800" cy="2049502"/>
          </a:xfrm>
        </p:spPr>
        <p:txBody>
          <a:bodyPr>
            <a:normAutofit fontScale="90000"/>
          </a:bodyPr>
          <a:lstStyle/>
          <a:p>
            <a:r>
              <a:rPr lang="es-ES" sz="7200" b="1" dirty="0">
                <a:latin typeface="Arial" panose="020B0604020202020204" pitchFamily="34" charset="0"/>
                <a:cs typeface="Arial" panose="020B0604020202020204" pitchFamily="34" charset="0"/>
              </a:rPr>
              <a:t>Black Jack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FC2E10-A3FE-4667-AFC8-36B1508F0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3600" y="3513077"/>
            <a:ext cx="4060800" cy="2014088"/>
          </a:xfrm>
        </p:spPr>
        <p:txBody>
          <a:bodyPr>
            <a:normAutofit fontScale="55000" lnSpcReduction="20000"/>
          </a:bodyPr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Carlos Azagra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Ironhack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27 febrero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3D2A4-2325-42DB-824A-3E9F650C7E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r="10151" b="-2"/>
          <a:stretch/>
        </p:blipFill>
        <p:spPr>
          <a:xfrm>
            <a:off x="540988" y="540000"/>
            <a:ext cx="5555011" cy="577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925D4-A222-4AF4-B410-4AFDEE455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6674373" y="402322"/>
            <a:ext cx="641183" cy="1069728"/>
            <a:chOff x="6484112" y="2967038"/>
            <a:chExt cx="641183" cy="106972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DBBB94E-15E5-42D1-A617-70B91FC06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4" name="Freeform 68">
                <a:extLst>
                  <a:ext uri="{FF2B5EF4-FFF2-40B4-BE49-F238E27FC236}">
                    <a16:creationId xmlns:a16="http://schemas.microsoft.com/office/drawing/2014/main" id="{2C81B35A-4CE9-4440-B050-12A299FA6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69">
                <a:extLst>
                  <a:ext uri="{FF2B5EF4-FFF2-40B4-BE49-F238E27FC236}">
                    <a16:creationId xmlns:a16="http://schemas.microsoft.com/office/drawing/2014/main" id="{A0D17983-4044-441A-ADBD-E035D9AE7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Line 70">
                <a:extLst>
                  <a:ext uri="{FF2B5EF4-FFF2-40B4-BE49-F238E27FC236}">
                    <a16:creationId xmlns:a16="http://schemas.microsoft.com/office/drawing/2014/main" id="{19F1FD06-FDAD-4A4F-BFA2-40C00615E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EFDE4C0-4728-4BFA-AB30-F128558D0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21" name="Freeform 68">
                <a:extLst>
                  <a:ext uri="{FF2B5EF4-FFF2-40B4-BE49-F238E27FC236}">
                    <a16:creationId xmlns:a16="http://schemas.microsoft.com/office/drawing/2014/main" id="{1D506130-A061-4892-B4AB-FC514FF04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69">
                <a:extLst>
                  <a:ext uri="{FF2B5EF4-FFF2-40B4-BE49-F238E27FC236}">
                    <a16:creationId xmlns:a16="http://schemas.microsoft.com/office/drawing/2014/main" id="{49AD3E33-5B3A-488D-9055-A66F48964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Line 70">
                <a:extLst>
                  <a:ext uri="{FF2B5EF4-FFF2-40B4-BE49-F238E27FC236}">
                    <a16:creationId xmlns:a16="http://schemas.microsoft.com/office/drawing/2014/main" id="{A5CE7C61-384B-4565-8779-29E91BEF4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EE5DB50-1341-4A9E-A206-967EBBDE4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11020476" y="5368081"/>
            <a:ext cx="641183" cy="1069728"/>
            <a:chOff x="6484112" y="2967038"/>
            <a:chExt cx="641183" cy="106972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9A84626-F20C-4555-AFAF-1A2B70D3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4" name="Freeform 68">
                <a:extLst>
                  <a:ext uri="{FF2B5EF4-FFF2-40B4-BE49-F238E27FC236}">
                    <a16:creationId xmlns:a16="http://schemas.microsoft.com/office/drawing/2014/main" id="{561A2DEB-32E0-497B-AFF5-12455326DC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69">
                <a:extLst>
                  <a:ext uri="{FF2B5EF4-FFF2-40B4-BE49-F238E27FC236}">
                    <a16:creationId xmlns:a16="http://schemas.microsoft.com/office/drawing/2014/main" id="{F74C0FA4-7280-478C-9F0A-5C4436740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70">
                <a:extLst>
                  <a:ext uri="{FF2B5EF4-FFF2-40B4-BE49-F238E27FC236}">
                    <a16:creationId xmlns:a16="http://schemas.microsoft.com/office/drawing/2014/main" id="{6055EE13-719B-42CB-B390-656E3D7ED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FE4A8F-11DC-406B-81CA-1EFF5D00C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31" name="Freeform 68">
                <a:extLst>
                  <a:ext uri="{FF2B5EF4-FFF2-40B4-BE49-F238E27FC236}">
                    <a16:creationId xmlns:a16="http://schemas.microsoft.com/office/drawing/2014/main" id="{1220809B-3187-4A4E-B1B4-931C71836C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9">
                <a:extLst>
                  <a:ext uri="{FF2B5EF4-FFF2-40B4-BE49-F238E27FC236}">
                    <a16:creationId xmlns:a16="http://schemas.microsoft.com/office/drawing/2014/main" id="{FA8BADC2-4522-4CCB-B068-9C3AC1F1EF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70">
                <a:extLst>
                  <a:ext uri="{FF2B5EF4-FFF2-40B4-BE49-F238E27FC236}">
                    <a16:creationId xmlns:a16="http://schemas.microsoft.com/office/drawing/2014/main" id="{8507DFE2-C18B-40C2-A945-EFDD0D8EC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1904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D32A3FC-07C8-4DAC-B2B7-65FB078E8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443" y="534891"/>
            <a:ext cx="6714000" cy="5788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BC4603-DE2C-4828-9CC6-C215B82A0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845238"/>
            <a:ext cx="3823200" cy="3167525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 startAt="5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Turno del usuario. El usuario podrá:</a:t>
            </a:r>
          </a:p>
          <a:p>
            <a:pPr marL="400050" lvl="1" indent="-400050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+mj-lt"/>
              <a:buAutoNum type="romanLcPeriod"/>
            </a:pPr>
            <a:r>
              <a:rPr lang="es-ES" sz="1400" b="1" dirty="0">
                <a:solidFill>
                  <a:srgbClr val="FF0000">
                    <a:alpha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tiene As, decidir si vale 1 u 11.</a:t>
            </a:r>
          </a:p>
          <a:p>
            <a:pPr marL="400050" lvl="1" indent="-400050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+mj-lt"/>
              <a:buAutoNum type="romanLcPeriod"/>
            </a:pPr>
            <a:r>
              <a:rPr lang="es-ES" sz="1400" b="1" dirty="0">
                <a:solidFill>
                  <a:srgbClr val="FF0000">
                    <a:alpha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las dos cartas tienen el mismo valor, podrá separar y doblar apuesta.</a:t>
            </a:r>
          </a:p>
          <a:p>
            <a:pPr marL="400050" lvl="1" indent="-400050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+mj-lt"/>
              <a:buAutoNum type="romanLcPeriod"/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Pedir carta – Si  el valor total no es superior a 21. </a:t>
            </a:r>
            <a:r>
              <a:rPr lang="es-ES" sz="1400" b="1" dirty="0">
                <a:solidFill>
                  <a:srgbClr val="FF0000">
                    <a:alpha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recibe un As debe decidir si su valor es 1 u 11.</a:t>
            </a:r>
          </a:p>
          <a:p>
            <a:pPr marL="400050" lvl="1" indent="-400050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+mj-lt"/>
              <a:buAutoNum type="romanLcPeriod"/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Plantarse – mantiene el valor de sus cartas.</a:t>
            </a:r>
          </a:p>
          <a:p>
            <a:pPr marL="0" lvl="1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Uso de 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, input, 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statements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 y funciones</a:t>
            </a:r>
          </a:p>
        </p:txBody>
      </p:sp>
    </p:spTree>
    <p:extLst>
      <p:ext uri="{BB962C8B-B14F-4D97-AF65-F5344CB8AC3E}">
        <p14:creationId xmlns:p14="http://schemas.microsoft.com/office/powerpoint/2010/main" val="4176918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0F61FAF-B2DC-4841-81AF-4C6396F4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443" y="741093"/>
            <a:ext cx="6714000" cy="53758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BC4603-DE2C-4828-9CC6-C215B82A0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341430"/>
            <a:ext cx="3823200" cy="4175140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 startAt="6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Turno de la banca: pedir carta si el valor es igual o inferior a 16, y plantarse si el valor es de 17 a 21.</a:t>
            </a:r>
          </a:p>
          <a:p>
            <a:pPr marL="342900" indent="-3429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 startAt="6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En caso de que ninguno de los dos jugadores haya sido eliminado, se comprueba el resultado.</a:t>
            </a:r>
          </a:p>
          <a:p>
            <a:pPr marL="342900" indent="-3429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 startAt="6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Una vez acabada la partida, se ofrece al jugador la posibilidad de volver a jugar otra partida.</a:t>
            </a:r>
          </a:p>
          <a:p>
            <a:pPr marL="0" lvl="1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Uso de 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, input, 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statements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 y funciones</a:t>
            </a:r>
          </a:p>
          <a:p>
            <a:pPr marL="342900" indent="-3429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 startAt="6"/>
            </a:pPr>
            <a:endParaRPr lang="es-E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73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69D698E-B378-4865-8744-AFBD38581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443" y="1409400"/>
            <a:ext cx="6727963" cy="403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FC4D3BB-BB32-4F54-8DED-95B58F2B5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720000"/>
          </a:xfrm>
          <a:noFill/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Creación del proyecto en KANBAN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BC4603-DE2C-4828-9CC6-C215B82A0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399" y="1914941"/>
            <a:ext cx="3823043" cy="3028118"/>
          </a:xfrm>
        </p:spPr>
        <p:txBody>
          <a:bodyPr/>
          <a:lstStyle/>
          <a:p>
            <a:pPr marL="0" indent="0">
              <a:buNone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indent="-4572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Desarrollo del código</a:t>
            </a:r>
          </a:p>
          <a:p>
            <a:pPr marL="514350" lvl="1" indent="-514350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+mj-lt"/>
              <a:buAutoNum type="romanLcPeriod"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Introducir apuesta.</a:t>
            </a:r>
          </a:p>
          <a:p>
            <a:pPr marL="514350" lvl="1" indent="-514350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+mj-lt"/>
              <a:buAutoNum type="romanLcPeriod"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Escoger valor del As.</a:t>
            </a:r>
          </a:p>
          <a:p>
            <a:pPr marL="514350" lvl="1" indent="-514350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+mj-lt"/>
              <a:buAutoNum type="romanLcPeriod"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Añadir opciones al usuario: Split y doblar la apuesta.</a:t>
            </a:r>
          </a:p>
          <a:p>
            <a:pPr marL="457200" lvl="1" indent="-4572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romanLcPeriod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399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Buena idea contorno">
            <a:extLst>
              <a:ext uri="{FF2B5EF4-FFF2-40B4-BE49-F238E27FC236}">
                <a16:creationId xmlns:a16="http://schemas.microsoft.com/office/drawing/2014/main" id="{6CDBEFE1-03EB-473C-B5C6-A15A74340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199" y="2709263"/>
            <a:ext cx="1440000" cy="1440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FC4D3BB-BB32-4F54-8DED-95B58F2B5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720000"/>
          </a:xfrm>
          <a:noFill/>
        </p:spPr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45EF64A4-A072-417B-BA33-D87840B4ED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7372969"/>
              </p:ext>
            </p:extLst>
          </p:nvPr>
        </p:nvGraphicFramePr>
        <p:xfrm>
          <a:off x="2455662" y="1704512"/>
          <a:ext cx="7280676" cy="4558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96049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4D3BB-BB32-4F54-8DED-95B58F2B5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720000"/>
          </a:xfrm>
          <a:noFill/>
        </p:spPr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improve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45EF64A4-A072-417B-BA33-D87840B4ED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5816660"/>
              </p:ext>
            </p:extLst>
          </p:nvPr>
        </p:nvGraphicFramePr>
        <p:xfrm>
          <a:off x="2455662" y="1704512"/>
          <a:ext cx="7280676" cy="4558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áfico 3" descr="Cabeza con engranajes contorno">
            <a:extLst>
              <a:ext uri="{FF2B5EF4-FFF2-40B4-BE49-F238E27FC236}">
                <a16:creationId xmlns:a16="http://schemas.microsoft.com/office/drawing/2014/main" id="{3BA8DC54-8C93-435E-8E4E-D3A8782B6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2199" y="2709263"/>
            <a:ext cx="1439475" cy="143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11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4D3BB-BB32-4F54-8DED-95B58F2B5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720000"/>
          </a:xfrm>
          <a:noFill/>
        </p:spPr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play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Imagen que contiene interior, gato, foto, edificio&#10;&#10;Descripción generada automáticamente">
            <a:extLst>
              <a:ext uri="{FF2B5EF4-FFF2-40B4-BE49-F238E27FC236}">
                <a16:creationId xmlns:a16="http://schemas.microsoft.com/office/drawing/2014/main" id="{5FDCFBD1-8673-4651-9A63-CEEEAFF5F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05" y="1885465"/>
            <a:ext cx="5521590" cy="308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0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4D3BB-BB32-4F54-8DED-95B58F2B5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720000"/>
          </a:xfrm>
          <a:noFill/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Creación del proyecto en KANBAN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BC4603-DE2C-4828-9CC6-C215B82A0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399" y="1914941"/>
            <a:ext cx="3823043" cy="3028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 do:</a:t>
            </a:r>
          </a:p>
          <a:p>
            <a:pPr marL="457200" indent="-4572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Definir elementos del juego.</a:t>
            </a:r>
          </a:p>
          <a:p>
            <a:pPr marL="457200" indent="-4572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Definir funcionamiento del juego por pasos.</a:t>
            </a:r>
          </a:p>
          <a:p>
            <a:pPr marL="457200" indent="-4572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Definir comprobación de los resultados.</a:t>
            </a:r>
          </a:p>
          <a:p>
            <a:pPr marL="457200" indent="-4572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Desarrollo del código.</a:t>
            </a:r>
          </a:p>
          <a:p>
            <a:pPr marL="457200" indent="-4572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Presentación </a:t>
            </a:r>
            <a:r>
              <a:rPr lang="es-E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D75E6F0E-C969-46D1-A5B2-C8FF97740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63" y="2090737"/>
            <a:ext cx="4762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02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4D3BB-BB32-4F54-8DED-95B58F2B5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720000"/>
          </a:xfrm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Definir elementos del juego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BC4603-DE2C-4828-9CC6-C215B82A0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2101372"/>
            <a:ext cx="3823200" cy="2655256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AutoNum type="arabicPeriod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Baraja.</a:t>
            </a:r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AutoNum type="arabicPeriod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Valor cartas.</a:t>
            </a:r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Valor manos jugadores.</a:t>
            </a:r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Elecciones jugador:</a:t>
            </a:r>
          </a:p>
          <a:p>
            <a:pPr marL="400050" lvl="1" indent="-400050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+mj-lt"/>
              <a:buAutoNum type="romanLcPeriod"/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Pedir o Plantarse.</a:t>
            </a:r>
          </a:p>
          <a:p>
            <a:pPr marL="400050" lvl="1" indent="-400050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+mj-lt"/>
              <a:buAutoNum type="romanLcPeriod"/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Otra partida o Levantarse.</a:t>
            </a:r>
            <a:endParaRPr lang="es-E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Imagen que contiene tabla, silla, interior, verde&#10;&#10;Descripción generada automáticamente">
            <a:extLst>
              <a:ext uri="{FF2B5EF4-FFF2-40B4-BE49-F238E27FC236}">
                <a16:creationId xmlns:a16="http://schemas.microsoft.com/office/drawing/2014/main" id="{02B54F58-E518-44F8-B1E2-20BDEDB0F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975" y="1953391"/>
            <a:ext cx="4197288" cy="295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24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4D3BB-BB32-4F54-8DED-95B58F2B5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720000"/>
          </a:xfrm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Funcionamiento por pasos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BC4603-DE2C-4828-9CC6-C215B82A0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879431"/>
            <a:ext cx="3823200" cy="3099139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Banca mezcla la baraja.</a:t>
            </a:r>
          </a:p>
          <a:p>
            <a:pPr marL="342900" indent="-3429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Jugadores realizan una apuesta inicial.</a:t>
            </a:r>
          </a:p>
          <a:p>
            <a:pPr marL="342900" indent="-3429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Repartir 1 carta al usuario y a la banca, boca arriba. La banca en último lugar.</a:t>
            </a:r>
          </a:p>
          <a:p>
            <a:pPr marL="342900" indent="-3429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Repartir 1 carta al usuario (boca arriba) y a la banca (boca abajo).</a:t>
            </a:r>
          </a:p>
        </p:txBody>
      </p:sp>
      <p:pic>
        <p:nvPicPr>
          <p:cNvPr id="5" name="Imagen 4" descr="Un grupo de personas jugando video juegos&#10;&#10;Descripción generada automáticamente con confianza media">
            <a:extLst>
              <a:ext uri="{FF2B5EF4-FFF2-40B4-BE49-F238E27FC236}">
                <a16:creationId xmlns:a16="http://schemas.microsoft.com/office/drawing/2014/main" id="{457AF08E-619C-4C97-B54A-94FAB6327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63" y="1905000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69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BC4603-DE2C-4828-9CC6-C215B82A0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2008157"/>
            <a:ext cx="3823200" cy="2841687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 startAt="5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Turno del usuario. El usuario podrá:</a:t>
            </a:r>
          </a:p>
          <a:p>
            <a:pPr marL="400050" lvl="1" indent="-400050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+mj-lt"/>
              <a:buAutoNum type="romanLcPeriod"/>
            </a:pPr>
            <a:r>
              <a:rPr lang="es-E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tiene As, decidir si vale 1 u 11.</a:t>
            </a:r>
          </a:p>
          <a:p>
            <a:pPr marL="400050" lvl="1" indent="-400050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+mj-lt"/>
              <a:buAutoNum type="romanLcPeriod"/>
            </a:pPr>
            <a:r>
              <a:rPr lang="es-E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las dos cartas tienen el mismo valor, podrá separar y doblar apuesta.</a:t>
            </a:r>
          </a:p>
          <a:p>
            <a:pPr marL="400050" lvl="1" indent="-400050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+mj-lt"/>
              <a:buAutoNum type="romanLcPeriod"/>
            </a:pPr>
            <a:r>
              <a:rPr lang="es-E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Pedir carta – Si  el valor total no es superior a 21. Si recibe un As debe decidir si su valor es 1 u 11.</a:t>
            </a:r>
          </a:p>
          <a:p>
            <a:pPr marL="400050" lvl="1" indent="-400050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+mj-lt"/>
              <a:buAutoNum type="romanLcPeriod"/>
            </a:pPr>
            <a:r>
              <a:rPr lang="es-E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Plantarse – mantiene el valor de sus cartas.</a:t>
            </a:r>
          </a:p>
        </p:txBody>
      </p:sp>
      <p:pic>
        <p:nvPicPr>
          <p:cNvPr id="4" name="Imagen 3" descr="Imagen que contiene jugador, monitor, verde, cuarto&#10;&#10;Descripción generada automáticamente">
            <a:extLst>
              <a:ext uri="{FF2B5EF4-FFF2-40B4-BE49-F238E27FC236}">
                <a16:creationId xmlns:a16="http://schemas.microsoft.com/office/drawing/2014/main" id="{02FC67F9-E1C2-4449-A3D7-E1E1E354D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464" y="1696198"/>
            <a:ext cx="4232799" cy="346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18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BC4603-DE2C-4828-9CC6-C215B82A0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604223"/>
            <a:ext cx="3823200" cy="3649555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 startAt="6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Turno de la banca: pedir carta si el valor es igual o inferior a 16, y plantarse si el valor es de 17 a 21.</a:t>
            </a:r>
          </a:p>
          <a:p>
            <a:pPr marL="342900" indent="-3429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 startAt="6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En caso de que ninguno de los dos jugadores haya sido eliminado, se comprueba el resultado.</a:t>
            </a:r>
          </a:p>
          <a:p>
            <a:pPr marL="342900" indent="-3429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 startAt="6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Una vez acabada la partida, se ofrece al jugador la posibilidad de volver a jugar otra partida.</a:t>
            </a:r>
          </a:p>
        </p:txBody>
      </p:sp>
      <p:pic>
        <p:nvPicPr>
          <p:cNvPr id="5" name="Imagen 4" descr="Imagen que contiene persona, interior, hombre, restaurante&#10;&#10;Descripción generada automáticamente">
            <a:extLst>
              <a:ext uri="{FF2B5EF4-FFF2-40B4-BE49-F238E27FC236}">
                <a16:creationId xmlns:a16="http://schemas.microsoft.com/office/drawing/2014/main" id="{CB564B24-4027-4E09-B1FA-004A1302A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485" y="2271713"/>
            <a:ext cx="4101778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39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4D3BB-BB32-4F54-8DED-95B58F2B5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720000"/>
          </a:xfrm>
          <a:noFill/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Creación del proyecto en KANBAN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BC4603-DE2C-4828-9CC6-C215B82A0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399" y="1914941"/>
            <a:ext cx="3823043" cy="30281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 do:</a:t>
            </a:r>
          </a:p>
          <a:p>
            <a:pPr marL="457200" indent="-4572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Definir elementos del juego.</a:t>
            </a:r>
          </a:p>
          <a:p>
            <a:pPr marL="457200" indent="-4572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Definir funcionamiento del juego por pasos.</a:t>
            </a:r>
          </a:p>
          <a:p>
            <a:pPr marL="457200" indent="-4572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Definir comprobación de los resultados.</a:t>
            </a:r>
          </a:p>
          <a:p>
            <a:pPr marL="457200" indent="-4572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Desarrollo del código.</a:t>
            </a:r>
          </a:p>
          <a:p>
            <a:pPr marL="457200" indent="-4572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Presentación </a:t>
            </a:r>
            <a:r>
              <a:rPr lang="es-E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31E97B-8687-49F2-9063-A8B9029E0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443" y="1409400"/>
            <a:ext cx="6679800" cy="403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4886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4D3BB-BB32-4F54-8DED-95B58F2B5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720000"/>
          </a:xfrm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Definir elementos del juego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BC4603-DE2C-4828-9CC6-C215B82A0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443523"/>
            <a:ext cx="3823200" cy="3970954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AutoNum type="arabicPeriod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Baraja</a:t>
            </a:r>
          </a:p>
          <a:p>
            <a:pPr marL="0" lvl="1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Sin 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suits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, ya que solamente necesitaremos su valor</a:t>
            </a:r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AutoNum type="arabicPeriod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Valor cartas.</a:t>
            </a:r>
          </a:p>
          <a:p>
            <a:pPr marL="0" lvl="1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Darle valor a cada carta, especialmente a figuras y al As</a:t>
            </a:r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Valor manos jugadores.</a:t>
            </a:r>
          </a:p>
          <a:p>
            <a:pPr marL="0" lvl="1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Empieza con 0, e irá variando durante la partida</a:t>
            </a:r>
          </a:p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Elecciones jugador:</a:t>
            </a:r>
          </a:p>
          <a:p>
            <a:pPr marL="400050" lvl="1" indent="-400050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+mj-lt"/>
              <a:buAutoNum type="romanLcPeriod"/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Pedir o Plantarse.</a:t>
            </a:r>
          </a:p>
          <a:p>
            <a:pPr marL="400050" lvl="1" indent="-400050">
              <a:lnSpc>
                <a:spcPct val="100000"/>
              </a:lnSpc>
              <a:buClr>
                <a:schemeClr val="accent1">
                  <a:lumMod val="75000"/>
                </a:schemeClr>
              </a:buClr>
              <a:buFont typeface="+mj-lt"/>
              <a:buAutoNum type="romanLcPeriod"/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Otra partida o Levantarse.</a:t>
            </a:r>
            <a:endParaRPr lang="es-E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DEDC49C-C49E-489B-A1DC-64D1B2367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43" y="2785447"/>
            <a:ext cx="6681600" cy="1287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2320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5269F4C-EC02-491A-9F71-3A95993650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233"/>
          <a:stretch/>
        </p:blipFill>
        <p:spPr>
          <a:xfrm>
            <a:off x="4812443" y="1795093"/>
            <a:ext cx="6681600" cy="32678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FC4D3BB-BB32-4F54-8DED-95B58F2B5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720000"/>
          </a:xfrm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Funcionamiento por pasos (1)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BC4603-DE2C-4828-9CC6-C215B82A0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381380"/>
            <a:ext cx="3823200" cy="4095241"/>
          </a:xfrm>
        </p:spPr>
        <p:txBody>
          <a:bodyPr>
            <a:noAutofit/>
          </a:bodyPr>
          <a:lstStyle/>
          <a:p>
            <a:pPr marL="342900" indent="-342900"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Banca mezcla la baraja.</a:t>
            </a:r>
          </a:p>
          <a:p>
            <a:pPr marL="0" lvl="1">
              <a:buClr>
                <a:schemeClr val="tx2">
                  <a:lumMod val="50000"/>
                  <a:lumOff val="50000"/>
                </a:schemeClr>
              </a:buClr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Uso 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shuffle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800" b="1" dirty="0">
                <a:solidFill>
                  <a:srgbClr val="FF0000">
                    <a:alpha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Jugadores realizan una apuesta inicial.</a:t>
            </a:r>
          </a:p>
          <a:p>
            <a:pPr marL="342900" indent="-3429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Repartir 1 carta al usuario y a la banca, boca arriba.</a:t>
            </a:r>
          </a:p>
          <a:p>
            <a:pPr marL="0" lvl="1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</a:pP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Uso de .pop() para sacar la última carta</a:t>
            </a:r>
          </a:p>
          <a:p>
            <a:pPr marL="0" lvl="1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</a:pP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 del valor de la carta (boca arriba)</a:t>
            </a:r>
          </a:p>
          <a:p>
            <a:pPr marL="342900" indent="-342900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Repartir 1 carta al usuario (boca arriba) y a la banca (boca abajo).</a:t>
            </a:r>
          </a:p>
          <a:p>
            <a:pPr marL="0" lvl="1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</a:pP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Idem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lvl="1">
              <a:lnSpc>
                <a:spcPct val="100000"/>
              </a:lnSpc>
              <a:buClr>
                <a:schemeClr val="tx2">
                  <a:lumMod val="50000"/>
                  <a:lumOff val="50000"/>
                </a:schemeClr>
              </a:buClr>
            </a:pPr>
            <a:endParaRPr lang="es-E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622099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LightSeedLeftStep">
      <a:dk1>
        <a:srgbClr val="000000"/>
      </a:dk1>
      <a:lt1>
        <a:srgbClr val="FFFFFF"/>
      </a:lt1>
      <a:dk2>
        <a:srgbClr val="262441"/>
      </a:dk2>
      <a:lt2>
        <a:srgbClr val="E2E4E8"/>
      </a:lt2>
      <a:accent1>
        <a:srgbClr val="C5992F"/>
      </a:accent1>
      <a:accent2>
        <a:srgbClr val="EB7B4E"/>
      </a:accent2>
      <a:accent3>
        <a:srgbClr val="EE6E7E"/>
      </a:accent3>
      <a:accent4>
        <a:srgbClr val="EB4EA3"/>
      </a:accent4>
      <a:accent5>
        <a:srgbClr val="EE6EE9"/>
      </a:accent5>
      <a:accent6>
        <a:srgbClr val="B04EEB"/>
      </a:accent6>
      <a:hlink>
        <a:srgbClr val="697DAE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678</Words>
  <Application>Microsoft Office PowerPoint</Application>
  <PresentationFormat>Panorámica</PresentationFormat>
  <Paragraphs>97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Avenir Next LT Pro</vt:lpstr>
      <vt:lpstr>Goudy Old Style</vt:lpstr>
      <vt:lpstr>Wingdings</vt:lpstr>
      <vt:lpstr>FrostyVTI</vt:lpstr>
      <vt:lpstr>Black Jack</vt:lpstr>
      <vt:lpstr>Creación del proyecto en KANBAN </vt:lpstr>
      <vt:lpstr>Definir elementos del juego</vt:lpstr>
      <vt:lpstr>Funcionamiento por pasos</vt:lpstr>
      <vt:lpstr>Presentación de PowerPoint</vt:lpstr>
      <vt:lpstr>Presentación de PowerPoint</vt:lpstr>
      <vt:lpstr>Creación del proyecto en KANBAN </vt:lpstr>
      <vt:lpstr>Definir elementos del juego</vt:lpstr>
      <vt:lpstr>Funcionamiento por pasos (1)</vt:lpstr>
      <vt:lpstr>Presentación de PowerPoint</vt:lpstr>
      <vt:lpstr>Presentación de PowerPoint</vt:lpstr>
      <vt:lpstr>Creación del proyecto en KANBAN </vt:lpstr>
      <vt:lpstr>Learnings</vt:lpstr>
      <vt:lpstr>To improve</vt:lpstr>
      <vt:lpstr>Let’s play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Azagra</dc:creator>
  <cp:lastModifiedBy>Carlos Azagra</cp:lastModifiedBy>
  <cp:revision>24</cp:revision>
  <dcterms:created xsi:type="dcterms:W3CDTF">2021-02-25T11:30:10Z</dcterms:created>
  <dcterms:modified xsi:type="dcterms:W3CDTF">2021-02-27T11:09:05Z</dcterms:modified>
</cp:coreProperties>
</file>